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7"/>
  </p:notesMasterIdLst>
  <p:sldIdLst>
    <p:sldId id="256" r:id="rId2"/>
    <p:sldId id="257" r:id="rId3"/>
    <p:sldId id="327" r:id="rId4"/>
    <p:sldId id="297" r:id="rId5"/>
    <p:sldId id="300" r:id="rId6"/>
    <p:sldId id="302" r:id="rId7"/>
    <p:sldId id="304" r:id="rId8"/>
    <p:sldId id="303" r:id="rId9"/>
    <p:sldId id="305" r:id="rId10"/>
    <p:sldId id="306" r:id="rId11"/>
    <p:sldId id="296" r:id="rId12"/>
    <p:sldId id="323" r:id="rId13"/>
    <p:sldId id="311" r:id="rId14"/>
    <p:sldId id="367" r:id="rId15"/>
    <p:sldId id="334" r:id="rId16"/>
    <p:sldId id="335" r:id="rId17"/>
    <p:sldId id="336" r:id="rId18"/>
    <p:sldId id="339" r:id="rId19"/>
    <p:sldId id="340" r:id="rId20"/>
    <p:sldId id="301" r:id="rId21"/>
    <p:sldId id="341" r:id="rId22"/>
    <p:sldId id="343" r:id="rId23"/>
    <p:sldId id="314" r:id="rId24"/>
    <p:sldId id="346" r:id="rId25"/>
    <p:sldId id="347" r:id="rId26"/>
    <p:sldId id="348" r:id="rId27"/>
    <p:sldId id="350" r:id="rId28"/>
    <p:sldId id="351" r:id="rId29"/>
    <p:sldId id="326" r:id="rId30"/>
    <p:sldId id="354" r:id="rId31"/>
    <p:sldId id="357" r:id="rId32"/>
    <p:sldId id="358" r:id="rId33"/>
    <p:sldId id="359" r:id="rId34"/>
    <p:sldId id="328" r:id="rId35"/>
    <p:sldId id="361" r:id="rId36"/>
    <p:sldId id="362" r:id="rId37"/>
    <p:sldId id="364" r:id="rId38"/>
    <p:sldId id="365" r:id="rId39"/>
    <p:sldId id="366" r:id="rId40"/>
    <p:sldId id="368" r:id="rId41"/>
    <p:sldId id="369" r:id="rId42"/>
    <p:sldId id="370" r:id="rId43"/>
    <p:sldId id="325" r:id="rId44"/>
    <p:sldId id="324" r:id="rId45"/>
    <p:sldId id="371" r:id="rId46"/>
    <p:sldId id="372" r:id="rId47"/>
    <p:sldId id="373" r:id="rId48"/>
    <p:sldId id="374" r:id="rId49"/>
    <p:sldId id="375" r:id="rId50"/>
    <p:sldId id="376" r:id="rId51"/>
    <p:sldId id="378" r:id="rId52"/>
    <p:sldId id="377" r:id="rId53"/>
    <p:sldId id="379" r:id="rId54"/>
    <p:sldId id="380" r:id="rId55"/>
    <p:sldId id="381" r:id="rId56"/>
    <p:sldId id="382" r:id="rId57"/>
    <p:sldId id="383" r:id="rId58"/>
    <p:sldId id="384" r:id="rId59"/>
    <p:sldId id="338" r:id="rId60"/>
    <p:sldId id="385" r:id="rId61"/>
    <p:sldId id="386" r:id="rId62"/>
    <p:sldId id="387" r:id="rId63"/>
    <p:sldId id="388" r:id="rId64"/>
    <p:sldId id="329" r:id="rId65"/>
    <p:sldId id="295" r:id="rId66"/>
  </p:sldIdLst>
  <p:sldSz cx="12192000" cy="6858000"/>
  <p:notesSz cx="6400800" cy="11736388"/>
  <p:embeddedFontLst>
    <p:embeddedFont>
      <p:font typeface="Calibri" panose="020F0502020204030204" pitchFamily="34" charset="0"/>
      <p:regular r:id="rId68"/>
      <p:bold r:id="rId69"/>
      <p:italic r:id="rId70"/>
      <p:boldItalic r:id="rId71"/>
    </p:embeddedFont>
    <p:embeddedFont>
      <p:font typeface="Cambria Math" panose="02040503050406030204" pitchFamily="18" charset="0"/>
      <p:regular r:id="rId72"/>
    </p:embeddedFont>
    <p:embeddedFont>
      <p:font typeface="Century Gothic" panose="020B0502020202020204" pitchFamily="3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7" roundtripDataSignature="AMtx7miVhhpRSbsVfJTdG03n2He+SCFp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057DFE-E6D9-463C-876A-ED63FAAF74D6}">
  <a:tblStyle styleId="{A6057DFE-E6D9-463C-876A-ED63FAAF74D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0F0EA631-3CC5-4A67-AC19-FCB2EDBDCE2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6" d="100"/>
          <a:sy n="56" d="100"/>
        </p:scale>
        <p:origin x="9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9C7FA0-1BA7-4550-A7E7-DB621FD3F5B3}"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IN"/>
        </a:p>
      </dgm:t>
    </dgm:pt>
    <dgm:pt modelId="{AF9D85B2-E830-4D26-9BF4-B79C455FBCD2}">
      <dgm:prSet phldrT="[Text]" custT="1"/>
      <dgm:spPr/>
      <dgm:t>
        <a:bodyPr/>
        <a:lstStyle/>
        <a:p>
          <a:r>
            <a:rPr lang="en-IN" sz="2800" b="1" dirty="0">
              <a:latin typeface="Times New Roman" panose="02020603050405020304" pitchFamily="18" charset="0"/>
              <a:cs typeface="Times New Roman" panose="02020603050405020304" pitchFamily="18" charset="0"/>
            </a:rPr>
            <a:t>Product Quality</a:t>
          </a:r>
        </a:p>
      </dgm:t>
    </dgm:pt>
    <dgm:pt modelId="{79687794-7EB8-433D-818E-D57C801A3B1C}" type="parTrans" cxnId="{42A4DF9B-62D7-4117-9E73-0B3B42E8417F}">
      <dgm:prSet/>
      <dgm:spPr/>
      <dgm:t>
        <a:bodyPr/>
        <a:lstStyle/>
        <a:p>
          <a:endParaRPr lang="en-IN"/>
        </a:p>
      </dgm:t>
    </dgm:pt>
    <dgm:pt modelId="{8E20D2F7-1ED1-4330-95BC-2AE6C408328D}" type="sibTrans" cxnId="{42A4DF9B-62D7-4117-9E73-0B3B42E8417F}">
      <dgm:prSet/>
      <dgm:spPr/>
      <dgm:t>
        <a:bodyPr/>
        <a:lstStyle/>
        <a:p>
          <a:endParaRPr lang="en-IN"/>
        </a:p>
      </dgm:t>
    </dgm:pt>
    <dgm:pt modelId="{182B036F-95A0-4B2A-A7D6-9F6D40976448}">
      <dgm:prSet phldrT="[Text]" custT="1"/>
      <dgm:spPr/>
      <dgm:t>
        <a:bodyPr/>
        <a:lstStyle/>
        <a:p>
          <a:pPr>
            <a:spcAft>
              <a:spcPts val="0"/>
            </a:spcAft>
          </a:pPr>
          <a:r>
            <a:rPr lang="en-IN" sz="1200" b="1" dirty="0">
              <a:latin typeface="Times New Roman" panose="02020603050405020304" pitchFamily="18" charset="0"/>
              <a:cs typeface="Times New Roman" panose="02020603050405020304" pitchFamily="18" charset="0"/>
            </a:rPr>
            <a:t>Performance</a:t>
          </a:r>
        </a:p>
      </dgm:t>
    </dgm:pt>
    <dgm:pt modelId="{3F44E588-2948-4799-86EA-CE078F0D429A}" type="parTrans" cxnId="{F54DCBB9-DAF0-4384-B52C-055A9641C5CF}">
      <dgm:prSet custT="1"/>
      <dgm:spPr/>
      <dgm:t>
        <a:bodyPr/>
        <a:lstStyle/>
        <a:p>
          <a:endParaRPr lang="en-IN" sz="1100" b="1">
            <a:latin typeface="Times New Roman" panose="02020603050405020304" pitchFamily="18" charset="0"/>
            <a:cs typeface="Times New Roman" panose="02020603050405020304" pitchFamily="18" charset="0"/>
          </a:endParaRPr>
        </a:p>
      </dgm:t>
    </dgm:pt>
    <dgm:pt modelId="{0C2C6194-0F41-4748-8D87-33AFFE96E941}" type="sibTrans" cxnId="{F54DCBB9-DAF0-4384-B52C-055A9641C5CF}">
      <dgm:prSet/>
      <dgm:spPr/>
      <dgm:t>
        <a:bodyPr/>
        <a:lstStyle/>
        <a:p>
          <a:endParaRPr lang="en-IN"/>
        </a:p>
      </dgm:t>
    </dgm:pt>
    <dgm:pt modelId="{704C4897-CCFF-4C17-9457-907128573F21}">
      <dgm:prSet phldrT="[Text]" custT="1"/>
      <dgm:spPr/>
      <dgm:t>
        <a:bodyPr/>
        <a:lstStyle/>
        <a:p>
          <a:r>
            <a:rPr lang="en-IN" sz="1200" b="1" dirty="0">
              <a:latin typeface="Times New Roman" panose="02020603050405020304" pitchFamily="18" charset="0"/>
              <a:cs typeface="Times New Roman" panose="02020603050405020304" pitchFamily="18" charset="0"/>
            </a:rPr>
            <a:t>Aesthetics</a:t>
          </a:r>
        </a:p>
      </dgm:t>
    </dgm:pt>
    <dgm:pt modelId="{65F935D9-CD16-41E4-B335-FAD4729CB935}" type="parTrans" cxnId="{A3BBA9C6-E696-442E-8D41-E6100182098B}">
      <dgm:prSet custT="1"/>
      <dgm:spPr/>
      <dgm:t>
        <a:bodyPr/>
        <a:lstStyle/>
        <a:p>
          <a:endParaRPr lang="en-IN" sz="1100" b="1">
            <a:latin typeface="Times New Roman" panose="02020603050405020304" pitchFamily="18" charset="0"/>
            <a:cs typeface="Times New Roman" panose="02020603050405020304" pitchFamily="18" charset="0"/>
          </a:endParaRPr>
        </a:p>
      </dgm:t>
    </dgm:pt>
    <dgm:pt modelId="{5861AE21-AB62-4D9B-87C6-976D2C559BFF}" type="sibTrans" cxnId="{A3BBA9C6-E696-442E-8D41-E6100182098B}">
      <dgm:prSet/>
      <dgm:spPr/>
      <dgm:t>
        <a:bodyPr/>
        <a:lstStyle/>
        <a:p>
          <a:endParaRPr lang="en-IN"/>
        </a:p>
      </dgm:t>
    </dgm:pt>
    <dgm:pt modelId="{BD0FFB75-A680-4ADB-8DA5-36FF10158F65}">
      <dgm:prSet phldrT="[Text]" custT="1"/>
      <dgm:spPr/>
      <dgm:t>
        <a:bodyPr/>
        <a:lstStyle/>
        <a:p>
          <a:r>
            <a:rPr lang="en-IN" sz="1200" b="1" dirty="0">
              <a:latin typeface="Times New Roman" panose="02020603050405020304" pitchFamily="18" charset="0"/>
              <a:cs typeface="Times New Roman" panose="02020603050405020304" pitchFamily="18" charset="0"/>
            </a:rPr>
            <a:t>Perceived quality</a:t>
          </a:r>
        </a:p>
      </dgm:t>
    </dgm:pt>
    <dgm:pt modelId="{E629F03E-FC77-45E6-B603-120A13B7886F}" type="parTrans" cxnId="{97587F0A-70D5-4DB8-A21E-401A37FD44D7}">
      <dgm:prSet custT="1"/>
      <dgm:spPr/>
      <dgm:t>
        <a:bodyPr/>
        <a:lstStyle/>
        <a:p>
          <a:endParaRPr lang="en-IN" sz="1100" b="1">
            <a:latin typeface="Times New Roman" panose="02020603050405020304" pitchFamily="18" charset="0"/>
            <a:cs typeface="Times New Roman" panose="02020603050405020304" pitchFamily="18" charset="0"/>
          </a:endParaRPr>
        </a:p>
      </dgm:t>
    </dgm:pt>
    <dgm:pt modelId="{C7CF52C0-95E2-4410-834C-21C86CA12E94}" type="sibTrans" cxnId="{97587F0A-70D5-4DB8-A21E-401A37FD44D7}">
      <dgm:prSet/>
      <dgm:spPr/>
      <dgm:t>
        <a:bodyPr/>
        <a:lstStyle/>
        <a:p>
          <a:endParaRPr lang="en-IN"/>
        </a:p>
      </dgm:t>
    </dgm:pt>
    <dgm:pt modelId="{E4DED3D9-F7D4-4697-8D28-B4C5B0EFBDC8}">
      <dgm:prSet phldrT="[Text]" custT="1"/>
      <dgm:spPr/>
      <dgm:t>
        <a:bodyPr/>
        <a:lstStyle/>
        <a:p>
          <a:r>
            <a:rPr lang="en-IN" sz="1200" b="1" dirty="0">
              <a:latin typeface="Times New Roman" panose="02020603050405020304" pitchFamily="18" charset="0"/>
              <a:cs typeface="Times New Roman" panose="02020603050405020304" pitchFamily="18" charset="0"/>
            </a:rPr>
            <a:t>Conformance</a:t>
          </a:r>
        </a:p>
      </dgm:t>
    </dgm:pt>
    <dgm:pt modelId="{30566329-0343-47B0-A975-D5831D717F98}" type="parTrans" cxnId="{FF668156-792B-4E82-8F7E-EF9FA90C6366}">
      <dgm:prSet custT="1"/>
      <dgm:spPr/>
      <dgm:t>
        <a:bodyPr/>
        <a:lstStyle/>
        <a:p>
          <a:endParaRPr lang="en-IN" sz="1100" b="1">
            <a:latin typeface="Times New Roman" panose="02020603050405020304" pitchFamily="18" charset="0"/>
            <a:cs typeface="Times New Roman" panose="02020603050405020304" pitchFamily="18" charset="0"/>
          </a:endParaRPr>
        </a:p>
      </dgm:t>
    </dgm:pt>
    <dgm:pt modelId="{ACDEC3AE-ED47-4761-88FF-D64A4435B35B}" type="sibTrans" cxnId="{FF668156-792B-4E82-8F7E-EF9FA90C6366}">
      <dgm:prSet/>
      <dgm:spPr/>
      <dgm:t>
        <a:bodyPr/>
        <a:lstStyle/>
        <a:p>
          <a:endParaRPr lang="en-IN"/>
        </a:p>
      </dgm:t>
    </dgm:pt>
    <dgm:pt modelId="{79D1FE09-2689-4192-9965-FC663A1F8715}">
      <dgm:prSet custT="1"/>
      <dgm:spPr/>
      <dgm:t>
        <a:bodyPr/>
        <a:lstStyle/>
        <a:p>
          <a:r>
            <a:rPr lang="en-IN" sz="1200" b="1" dirty="0">
              <a:latin typeface="Times New Roman" panose="02020603050405020304" pitchFamily="18" charset="0"/>
              <a:cs typeface="Times New Roman" panose="02020603050405020304" pitchFamily="18" charset="0"/>
            </a:rPr>
            <a:t>Features</a:t>
          </a:r>
        </a:p>
      </dgm:t>
    </dgm:pt>
    <dgm:pt modelId="{D32914D0-0DDD-4BF3-B683-9BFC08FDB8E4}" type="parTrans" cxnId="{73A39567-0F20-4877-935B-1A24C4F305B0}">
      <dgm:prSet custT="1"/>
      <dgm:spPr/>
      <dgm:t>
        <a:bodyPr/>
        <a:lstStyle/>
        <a:p>
          <a:endParaRPr lang="en-IN" sz="1100" b="1">
            <a:latin typeface="Times New Roman" panose="02020603050405020304" pitchFamily="18" charset="0"/>
            <a:cs typeface="Times New Roman" panose="02020603050405020304" pitchFamily="18" charset="0"/>
          </a:endParaRPr>
        </a:p>
      </dgm:t>
    </dgm:pt>
    <dgm:pt modelId="{D62D0409-6CFD-440B-B86F-575753EA27D6}" type="sibTrans" cxnId="{73A39567-0F20-4877-935B-1A24C4F305B0}">
      <dgm:prSet/>
      <dgm:spPr/>
      <dgm:t>
        <a:bodyPr/>
        <a:lstStyle/>
        <a:p>
          <a:endParaRPr lang="en-IN"/>
        </a:p>
      </dgm:t>
    </dgm:pt>
    <dgm:pt modelId="{947F5CF9-5999-4349-946C-B4A7EDB2AB78}">
      <dgm:prSet custT="1"/>
      <dgm:spPr/>
      <dgm:t>
        <a:bodyPr/>
        <a:lstStyle/>
        <a:p>
          <a:r>
            <a:rPr lang="en-IN" sz="1200" b="1" dirty="0">
              <a:latin typeface="Times New Roman" panose="02020603050405020304" pitchFamily="18" charset="0"/>
              <a:cs typeface="Times New Roman" panose="02020603050405020304" pitchFamily="18" charset="0"/>
            </a:rPr>
            <a:t>Reliability</a:t>
          </a:r>
        </a:p>
      </dgm:t>
    </dgm:pt>
    <dgm:pt modelId="{F18D59B0-A172-4532-836E-B3F3F66D32D7}" type="parTrans" cxnId="{5FDB90DC-80CF-4C9B-8942-0C5165B5D91B}">
      <dgm:prSet custT="1"/>
      <dgm:spPr/>
      <dgm:t>
        <a:bodyPr/>
        <a:lstStyle/>
        <a:p>
          <a:endParaRPr lang="en-IN" sz="1100" b="1">
            <a:latin typeface="Times New Roman" panose="02020603050405020304" pitchFamily="18" charset="0"/>
            <a:cs typeface="Times New Roman" panose="02020603050405020304" pitchFamily="18" charset="0"/>
          </a:endParaRPr>
        </a:p>
      </dgm:t>
    </dgm:pt>
    <dgm:pt modelId="{49F6CF44-072D-43F4-AD4B-9D6CD5ECB406}" type="sibTrans" cxnId="{5FDB90DC-80CF-4C9B-8942-0C5165B5D91B}">
      <dgm:prSet/>
      <dgm:spPr/>
      <dgm:t>
        <a:bodyPr/>
        <a:lstStyle/>
        <a:p>
          <a:endParaRPr lang="en-IN"/>
        </a:p>
      </dgm:t>
    </dgm:pt>
    <dgm:pt modelId="{013EA9DB-AB34-4A2A-BEAE-4CAAB6BE443A}">
      <dgm:prSet custT="1"/>
      <dgm:spPr/>
      <dgm:t>
        <a:bodyPr/>
        <a:lstStyle/>
        <a:p>
          <a:r>
            <a:rPr lang="en-IN" sz="1200" b="1" dirty="0">
              <a:latin typeface="Times New Roman" panose="02020603050405020304" pitchFamily="18" charset="0"/>
              <a:cs typeface="Times New Roman" panose="02020603050405020304" pitchFamily="18" charset="0"/>
            </a:rPr>
            <a:t>Serviceability</a:t>
          </a:r>
        </a:p>
      </dgm:t>
    </dgm:pt>
    <dgm:pt modelId="{4D7C9A9D-380F-41E6-9F48-4D790B8CE451}" type="parTrans" cxnId="{639FCBB5-6F82-4AEF-A4A3-20CDCE44EBE8}">
      <dgm:prSet custT="1"/>
      <dgm:spPr/>
      <dgm:t>
        <a:bodyPr/>
        <a:lstStyle/>
        <a:p>
          <a:endParaRPr lang="en-IN" sz="1100" b="1">
            <a:latin typeface="Times New Roman" panose="02020603050405020304" pitchFamily="18" charset="0"/>
            <a:cs typeface="Times New Roman" panose="02020603050405020304" pitchFamily="18" charset="0"/>
          </a:endParaRPr>
        </a:p>
      </dgm:t>
    </dgm:pt>
    <dgm:pt modelId="{D496F679-0B21-42D6-B9DA-651E152E4C7D}" type="sibTrans" cxnId="{639FCBB5-6F82-4AEF-A4A3-20CDCE44EBE8}">
      <dgm:prSet/>
      <dgm:spPr/>
      <dgm:t>
        <a:bodyPr/>
        <a:lstStyle/>
        <a:p>
          <a:endParaRPr lang="en-IN"/>
        </a:p>
      </dgm:t>
    </dgm:pt>
    <dgm:pt modelId="{D37FD4BE-FBEE-404F-BA7D-410A3C2E66F4}">
      <dgm:prSet custT="1"/>
      <dgm:spPr/>
      <dgm:t>
        <a:bodyPr/>
        <a:lstStyle/>
        <a:p>
          <a:r>
            <a:rPr lang="en-IN" sz="1200" b="1" dirty="0">
              <a:latin typeface="Times New Roman" panose="02020603050405020304" pitchFamily="18" charset="0"/>
              <a:cs typeface="Times New Roman" panose="02020603050405020304" pitchFamily="18" charset="0"/>
            </a:rPr>
            <a:t>Durability</a:t>
          </a:r>
        </a:p>
      </dgm:t>
    </dgm:pt>
    <dgm:pt modelId="{542F4629-D29C-4438-9367-8D49135560D5}" type="parTrans" cxnId="{A164A833-8479-4C23-9BDC-FDE47C2902E0}">
      <dgm:prSet custT="1"/>
      <dgm:spPr/>
      <dgm:t>
        <a:bodyPr/>
        <a:lstStyle/>
        <a:p>
          <a:endParaRPr lang="en-IN" sz="1100" b="1">
            <a:latin typeface="Times New Roman" panose="02020603050405020304" pitchFamily="18" charset="0"/>
            <a:cs typeface="Times New Roman" panose="02020603050405020304" pitchFamily="18" charset="0"/>
          </a:endParaRPr>
        </a:p>
      </dgm:t>
    </dgm:pt>
    <dgm:pt modelId="{3103F1E0-EB29-44AF-BC47-1F319AE41205}" type="sibTrans" cxnId="{A164A833-8479-4C23-9BDC-FDE47C2902E0}">
      <dgm:prSet/>
      <dgm:spPr/>
      <dgm:t>
        <a:bodyPr/>
        <a:lstStyle/>
        <a:p>
          <a:endParaRPr lang="en-IN"/>
        </a:p>
      </dgm:t>
    </dgm:pt>
    <dgm:pt modelId="{51365332-763A-4619-81D4-D5A405B13C81}" type="pres">
      <dgm:prSet presAssocID="{769C7FA0-1BA7-4550-A7E7-DB621FD3F5B3}" presName="Name0" presStyleCnt="0">
        <dgm:presLayoutVars>
          <dgm:chMax val="1"/>
          <dgm:dir/>
          <dgm:animLvl val="ctr"/>
          <dgm:resizeHandles val="exact"/>
        </dgm:presLayoutVars>
      </dgm:prSet>
      <dgm:spPr/>
    </dgm:pt>
    <dgm:pt modelId="{521B6B7F-6805-4002-8C98-B128C13B01E4}" type="pres">
      <dgm:prSet presAssocID="{AF9D85B2-E830-4D26-9BF4-B79C455FBCD2}" presName="centerShape" presStyleLbl="node0" presStyleIdx="0" presStyleCnt="1" custScaleX="195302" custScaleY="152344"/>
      <dgm:spPr/>
    </dgm:pt>
    <dgm:pt modelId="{C6744B93-5A7F-4852-8038-54BF10C173A6}" type="pres">
      <dgm:prSet presAssocID="{3F44E588-2948-4799-86EA-CE078F0D429A}" presName="parTrans" presStyleLbl="sibTrans2D1" presStyleIdx="0" presStyleCnt="8"/>
      <dgm:spPr/>
    </dgm:pt>
    <dgm:pt modelId="{41713CCC-B8CC-4168-B8DA-42C5BEB894B2}" type="pres">
      <dgm:prSet presAssocID="{3F44E588-2948-4799-86EA-CE078F0D429A}" presName="connectorText" presStyleLbl="sibTrans2D1" presStyleIdx="0" presStyleCnt="8"/>
      <dgm:spPr/>
    </dgm:pt>
    <dgm:pt modelId="{709D6946-EB11-4861-83AA-14FF42127A2E}" type="pres">
      <dgm:prSet presAssocID="{182B036F-95A0-4B2A-A7D6-9F6D40976448}" presName="node" presStyleLbl="node1" presStyleIdx="0" presStyleCnt="8" custScaleX="107120" custScaleY="99401">
        <dgm:presLayoutVars>
          <dgm:bulletEnabled val="1"/>
        </dgm:presLayoutVars>
      </dgm:prSet>
      <dgm:spPr/>
    </dgm:pt>
    <dgm:pt modelId="{125DD0CF-240B-4237-A90D-FCE82A7DC892}" type="pres">
      <dgm:prSet presAssocID="{F18D59B0-A172-4532-836E-B3F3F66D32D7}" presName="parTrans" presStyleLbl="sibTrans2D1" presStyleIdx="1" presStyleCnt="8"/>
      <dgm:spPr/>
    </dgm:pt>
    <dgm:pt modelId="{18D4C699-2440-4A07-B367-4C31D2A9E7F2}" type="pres">
      <dgm:prSet presAssocID="{F18D59B0-A172-4532-836E-B3F3F66D32D7}" presName="connectorText" presStyleLbl="sibTrans2D1" presStyleIdx="1" presStyleCnt="8"/>
      <dgm:spPr/>
    </dgm:pt>
    <dgm:pt modelId="{95BBB1C7-FEBA-41A3-8142-9135274B1474}" type="pres">
      <dgm:prSet presAssocID="{947F5CF9-5999-4349-946C-B4A7EDB2AB78}" presName="node" presStyleLbl="node1" presStyleIdx="1" presStyleCnt="8">
        <dgm:presLayoutVars>
          <dgm:bulletEnabled val="1"/>
        </dgm:presLayoutVars>
      </dgm:prSet>
      <dgm:spPr/>
    </dgm:pt>
    <dgm:pt modelId="{D944035F-BFB7-4435-A12D-59F59DC14CD4}" type="pres">
      <dgm:prSet presAssocID="{542F4629-D29C-4438-9367-8D49135560D5}" presName="parTrans" presStyleLbl="sibTrans2D1" presStyleIdx="2" presStyleCnt="8"/>
      <dgm:spPr/>
    </dgm:pt>
    <dgm:pt modelId="{59BF4D5B-B44F-486A-BB21-A848A3A331A2}" type="pres">
      <dgm:prSet presAssocID="{542F4629-D29C-4438-9367-8D49135560D5}" presName="connectorText" presStyleLbl="sibTrans2D1" presStyleIdx="2" presStyleCnt="8"/>
      <dgm:spPr/>
    </dgm:pt>
    <dgm:pt modelId="{EECC0488-C01D-41DA-B8A4-7421A7917F53}" type="pres">
      <dgm:prSet presAssocID="{D37FD4BE-FBEE-404F-BA7D-410A3C2E66F4}" presName="node" presStyleLbl="node1" presStyleIdx="2" presStyleCnt="8" custRadScaleRad="100678">
        <dgm:presLayoutVars>
          <dgm:bulletEnabled val="1"/>
        </dgm:presLayoutVars>
      </dgm:prSet>
      <dgm:spPr/>
    </dgm:pt>
    <dgm:pt modelId="{0A808995-F70D-444A-9C5F-AD9ECC548B71}" type="pres">
      <dgm:prSet presAssocID="{4D7C9A9D-380F-41E6-9F48-4D790B8CE451}" presName="parTrans" presStyleLbl="sibTrans2D1" presStyleIdx="3" presStyleCnt="8"/>
      <dgm:spPr/>
    </dgm:pt>
    <dgm:pt modelId="{C4E8E003-22A5-4419-A83C-2F8BF768881B}" type="pres">
      <dgm:prSet presAssocID="{4D7C9A9D-380F-41E6-9F48-4D790B8CE451}" presName="connectorText" presStyleLbl="sibTrans2D1" presStyleIdx="3" presStyleCnt="8"/>
      <dgm:spPr/>
    </dgm:pt>
    <dgm:pt modelId="{D6A3DA18-6A3E-4552-861B-50E11AD3CB98}" type="pres">
      <dgm:prSet presAssocID="{013EA9DB-AB34-4A2A-BEAE-4CAAB6BE443A}" presName="node" presStyleLbl="node1" presStyleIdx="3" presStyleCnt="8" custScaleX="123627" custScaleY="122115">
        <dgm:presLayoutVars>
          <dgm:bulletEnabled val="1"/>
        </dgm:presLayoutVars>
      </dgm:prSet>
      <dgm:spPr/>
    </dgm:pt>
    <dgm:pt modelId="{C5E92275-5EF5-4EB2-8011-314130C0C230}" type="pres">
      <dgm:prSet presAssocID="{D32914D0-0DDD-4BF3-B683-9BFC08FDB8E4}" presName="parTrans" presStyleLbl="sibTrans2D1" presStyleIdx="4" presStyleCnt="8"/>
      <dgm:spPr/>
    </dgm:pt>
    <dgm:pt modelId="{1479C2A4-3C2B-4405-BA83-83CBDEAFB1F7}" type="pres">
      <dgm:prSet presAssocID="{D32914D0-0DDD-4BF3-B683-9BFC08FDB8E4}" presName="connectorText" presStyleLbl="sibTrans2D1" presStyleIdx="4" presStyleCnt="8"/>
      <dgm:spPr/>
    </dgm:pt>
    <dgm:pt modelId="{A50E5B22-2FC4-45F1-85A2-A1E2724F6200}" type="pres">
      <dgm:prSet presAssocID="{79D1FE09-2689-4192-9965-FC663A1F8715}" presName="node" presStyleLbl="node1" presStyleIdx="4" presStyleCnt="8">
        <dgm:presLayoutVars>
          <dgm:bulletEnabled val="1"/>
        </dgm:presLayoutVars>
      </dgm:prSet>
      <dgm:spPr/>
    </dgm:pt>
    <dgm:pt modelId="{0FBBACA5-8700-4A21-BA4A-96D2DA55A666}" type="pres">
      <dgm:prSet presAssocID="{65F935D9-CD16-41E4-B335-FAD4729CB935}" presName="parTrans" presStyleLbl="sibTrans2D1" presStyleIdx="5" presStyleCnt="8"/>
      <dgm:spPr/>
    </dgm:pt>
    <dgm:pt modelId="{806A2604-914C-4B2A-810C-E60FFB0E322C}" type="pres">
      <dgm:prSet presAssocID="{65F935D9-CD16-41E4-B335-FAD4729CB935}" presName="connectorText" presStyleLbl="sibTrans2D1" presStyleIdx="5" presStyleCnt="8"/>
      <dgm:spPr/>
    </dgm:pt>
    <dgm:pt modelId="{2372C728-746E-47E6-A080-14DDAD7A6B8C}" type="pres">
      <dgm:prSet presAssocID="{704C4897-CCFF-4C17-9457-907128573F21}" presName="node" presStyleLbl="node1" presStyleIdx="5" presStyleCnt="8" custRadScaleRad="99943" custRadScaleInc="-145">
        <dgm:presLayoutVars>
          <dgm:bulletEnabled val="1"/>
        </dgm:presLayoutVars>
      </dgm:prSet>
      <dgm:spPr/>
    </dgm:pt>
    <dgm:pt modelId="{6DF9DBC0-57E9-495F-B4CF-076A3BC3CB49}" type="pres">
      <dgm:prSet presAssocID="{E629F03E-FC77-45E6-B603-120A13B7886F}" presName="parTrans" presStyleLbl="sibTrans2D1" presStyleIdx="6" presStyleCnt="8"/>
      <dgm:spPr/>
    </dgm:pt>
    <dgm:pt modelId="{B7350939-5B0C-42C1-94BE-AF196D4781E2}" type="pres">
      <dgm:prSet presAssocID="{E629F03E-FC77-45E6-B603-120A13B7886F}" presName="connectorText" presStyleLbl="sibTrans2D1" presStyleIdx="6" presStyleCnt="8"/>
      <dgm:spPr/>
    </dgm:pt>
    <dgm:pt modelId="{CE3E9AC6-0471-478D-BF9F-1591FF447023}" type="pres">
      <dgm:prSet presAssocID="{BD0FFB75-A680-4ADB-8DA5-36FF10158F65}" presName="node" presStyleLbl="node1" presStyleIdx="6" presStyleCnt="8">
        <dgm:presLayoutVars>
          <dgm:bulletEnabled val="1"/>
        </dgm:presLayoutVars>
      </dgm:prSet>
      <dgm:spPr/>
    </dgm:pt>
    <dgm:pt modelId="{C85690AB-631B-456D-8862-36D0574F3A22}" type="pres">
      <dgm:prSet presAssocID="{30566329-0343-47B0-A975-D5831D717F98}" presName="parTrans" presStyleLbl="sibTrans2D1" presStyleIdx="7" presStyleCnt="8"/>
      <dgm:spPr/>
    </dgm:pt>
    <dgm:pt modelId="{98E41406-16DD-4E80-AFC7-A0DD8FA1D6B6}" type="pres">
      <dgm:prSet presAssocID="{30566329-0343-47B0-A975-D5831D717F98}" presName="connectorText" presStyleLbl="sibTrans2D1" presStyleIdx="7" presStyleCnt="8"/>
      <dgm:spPr/>
    </dgm:pt>
    <dgm:pt modelId="{FD2B7F5C-4CB6-4D66-81FF-ED12990476E0}" type="pres">
      <dgm:prSet presAssocID="{E4DED3D9-F7D4-4697-8D28-B4C5B0EFBDC8}" presName="node" presStyleLbl="node1" presStyleIdx="7" presStyleCnt="8" custScaleX="117108" custScaleY="105220">
        <dgm:presLayoutVars>
          <dgm:bulletEnabled val="1"/>
        </dgm:presLayoutVars>
      </dgm:prSet>
      <dgm:spPr/>
    </dgm:pt>
  </dgm:ptLst>
  <dgm:cxnLst>
    <dgm:cxn modelId="{24095E05-8D5A-4B75-869F-51161878B2C7}" type="presOf" srcId="{947F5CF9-5999-4349-946C-B4A7EDB2AB78}" destId="{95BBB1C7-FEBA-41A3-8142-9135274B1474}" srcOrd="0" destOrd="0" presId="urn:microsoft.com/office/officeart/2005/8/layout/radial5"/>
    <dgm:cxn modelId="{97587F0A-70D5-4DB8-A21E-401A37FD44D7}" srcId="{AF9D85B2-E830-4D26-9BF4-B79C455FBCD2}" destId="{BD0FFB75-A680-4ADB-8DA5-36FF10158F65}" srcOrd="6" destOrd="0" parTransId="{E629F03E-FC77-45E6-B603-120A13B7886F}" sibTransId="{C7CF52C0-95E2-4410-834C-21C86CA12E94}"/>
    <dgm:cxn modelId="{BE3BCD26-F6F4-4A4B-84E3-63C20EF59325}" type="presOf" srcId="{3F44E588-2948-4799-86EA-CE078F0D429A}" destId="{41713CCC-B8CC-4168-B8DA-42C5BEB894B2}" srcOrd="1" destOrd="0" presId="urn:microsoft.com/office/officeart/2005/8/layout/radial5"/>
    <dgm:cxn modelId="{A164A833-8479-4C23-9BDC-FDE47C2902E0}" srcId="{AF9D85B2-E830-4D26-9BF4-B79C455FBCD2}" destId="{D37FD4BE-FBEE-404F-BA7D-410A3C2E66F4}" srcOrd="2" destOrd="0" parTransId="{542F4629-D29C-4438-9367-8D49135560D5}" sibTransId="{3103F1E0-EB29-44AF-BC47-1F319AE41205}"/>
    <dgm:cxn modelId="{72965F3A-5656-4CF2-8860-4F3E91778A8D}" type="presOf" srcId="{AF9D85B2-E830-4D26-9BF4-B79C455FBCD2}" destId="{521B6B7F-6805-4002-8C98-B128C13B01E4}" srcOrd="0" destOrd="0" presId="urn:microsoft.com/office/officeart/2005/8/layout/radial5"/>
    <dgm:cxn modelId="{6BB0923B-FA55-40E7-A368-188DBB250859}" type="presOf" srcId="{65F935D9-CD16-41E4-B335-FAD4729CB935}" destId="{806A2604-914C-4B2A-810C-E60FFB0E322C}" srcOrd="1" destOrd="0" presId="urn:microsoft.com/office/officeart/2005/8/layout/radial5"/>
    <dgm:cxn modelId="{1D22665D-9EA7-4F28-AE70-C87EB93DDA83}" type="presOf" srcId="{E629F03E-FC77-45E6-B603-120A13B7886F}" destId="{6DF9DBC0-57E9-495F-B4CF-076A3BC3CB49}" srcOrd="0" destOrd="0" presId="urn:microsoft.com/office/officeart/2005/8/layout/radial5"/>
    <dgm:cxn modelId="{6F636A5E-673C-40A5-9659-BD43E6432CEE}" type="presOf" srcId="{704C4897-CCFF-4C17-9457-907128573F21}" destId="{2372C728-746E-47E6-A080-14DDAD7A6B8C}" srcOrd="0" destOrd="0" presId="urn:microsoft.com/office/officeart/2005/8/layout/radial5"/>
    <dgm:cxn modelId="{7D5A4D63-41A8-486D-8653-426E94992380}" type="presOf" srcId="{F18D59B0-A172-4532-836E-B3F3F66D32D7}" destId="{125DD0CF-240B-4237-A90D-FCE82A7DC892}" srcOrd="0" destOrd="0" presId="urn:microsoft.com/office/officeart/2005/8/layout/radial5"/>
    <dgm:cxn modelId="{ED312D44-A7B7-4FE1-8629-BFA808ADFCAD}" type="presOf" srcId="{182B036F-95A0-4B2A-A7D6-9F6D40976448}" destId="{709D6946-EB11-4861-83AA-14FF42127A2E}" srcOrd="0" destOrd="0" presId="urn:microsoft.com/office/officeart/2005/8/layout/radial5"/>
    <dgm:cxn modelId="{73A39567-0F20-4877-935B-1A24C4F305B0}" srcId="{AF9D85B2-E830-4D26-9BF4-B79C455FBCD2}" destId="{79D1FE09-2689-4192-9965-FC663A1F8715}" srcOrd="4" destOrd="0" parTransId="{D32914D0-0DDD-4BF3-B683-9BFC08FDB8E4}" sibTransId="{D62D0409-6CFD-440B-B86F-575753EA27D6}"/>
    <dgm:cxn modelId="{9D8D8A49-F265-4D3F-99BC-CFCD4F4B00E1}" type="presOf" srcId="{E4DED3D9-F7D4-4697-8D28-B4C5B0EFBDC8}" destId="{FD2B7F5C-4CB6-4D66-81FF-ED12990476E0}" srcOrd="0" destOrd="0" presId="urn:microsoft.com/office/officeart/2005/8/layout/radial5"/>
    <dgm:cxn modelId="{3EF51152-0181-46D0-A8AC-F5522A986C35}" type="presOf" srcId="{30566329-0343-47B0-A975-D5831D717F98}" destId="{98E41406-16DD-4E80-AFC7-A0DD8FA1D6B6}" srcOrd="1" destOrd="0" presId="urn:microsoft.com/office/officeart/2005/8/layout/radial5"/>
    <dgm:cxn modelId="{8A959074-49D3-4DE3-9FA7-99806F9CDABF}" type="presOf" srcId="{79D1FE09-2689-4192-9965-FC663A1F8715}" destId="{A50E5B22-2FC4-45F1-85A2-A1E2724F6200}" srcOrd="0" destOrd="0" presId="urn:microsoft.com/office/officeart/2005/8/layout/radial5"/>
    <dgm:cxn modelId="{FF668156-792B-4E82-8F7E-EF9FA90C6366}" srcId="{AF9D85B2-E830-4D26-9BF4-B79C455FBCD2}" destId="{E4DED3D9-F7D4-4697-8D28-B4C5B0EFBDC8}" srcOrd="7" destOrd="0" parTransId="{30566329-0343-47B0-A975-D5831D717F98}" sibTransId="{ACDEC3AE-ED47-4761-88FF-D64A4435B35B}"/>
    <dgm:cxn modelId="{C583DA88-E06F-4664-8932-870E2A541147}" type="presOf" srcId="{D32914D0-0DDD-4BF3-B683-9BFC08FDB8E4}" destId="{1479C2A4-3C2B-4405-BA83-83CBDEAFB1F7}" srcOrd="1" destOrd="0" presId="urn:microsoft.com/office/officeart/2005/8/layout/radial5"/>
    <dgm:cxn modelId="{E716908B-C177-4160-A307-25A70B128CDA}" type="presOf" srcId="{BD0FFB75-A680-4ADB-8DA5-36FF10158F65}" destId="{CE3E9AC6-0471-478D-BF9F-1591FF447023}" srcOrd="0" destOrd="0" presId="urn:microsoft.com/office/officeart/2005/8/layout/radial5"/>
    <dgm:cxn modelId="{CE57058F-3624-4D57-8C26-659DB966A9A8}" type="presOf" srcId="{D37FD4BE-FBEE-404F-BA7D-410A3C2E66F4}" destId="{EECC0488-C01D-41DA-B8A4-7421A7917F53}" srcOrd="0" destOrd="0" presId="urn:microsoft.com/office/officeart/2005/8/layout/radial5"/>
    <dgm:cxn modelId="{CF35CE93-5831-4060-A3DF-3AB1C1B3F38D}" type="presOf" srcId="{3F44E588-2948-4799-86EA-CE078F0D429A}" destId="{C6744B93-5A7F-4852-8038-54BF10C173A6}" srcOrd="0" destOrd="0" presId="urn:microsoft.com/office/officeart/2005/8/layout/radial5"/>
    <dgm:cxn modelId="{42A4DF9B-62D7-4117-9E73-0B3B42E8417F}" srcId="{769C7FA0-1BA7-4550-A7E7-DB621FD3F5B3}" destId="{AF9D85B2-E830-4D26-9BF4-B79C455FBCD2}" srcOrd="0" destOrd="0" parTransId="{79687794-7EB8-433D-818E-D57C801A3B1C}" sibTransId="{8E20D2F7-1ED1-4330-95BC-2AE6C408328D}"/>
    <dgm:cxn modelId="{00EA99A1-A781-426A-B594-6791552667B0}" type="presOf" srcId="{65F935D9-CD16-41E4-B335-FAD4729CB935}" destId="{0FBBACA5-8700-4A21-BA4A-96D2DA55A666}" srcOrd="0" destOrd="0" presId="urn:microsoft.com/office/officeart/2005/8/layout/radial5"/>
    <dgm:cxn modelId="{09A67DA6-30E9-4A25-9E74-54AAB829B7D8}" type="presOf" srcId="{D32914D0-0DDD-4BF3-B683-9BFC08FDB8E4}" destId="{C5E92275-5EF5-4EB2-8011-314130C0C230}" srcOrd="0" destOrd="0" presId="urn:microsoft.com/office/officeart/2005/8/layout/radial5"/>
    <dgm:cxn modelId="{5B8785AA-25BB-400E-AA98-51C6DDCF29C1}" type="presOf" srcId="{769C7FA0-1BA7-4550-A7E7-DB621FD3F5B3}" destId="{51365332-763A-4619-81D4-D5A405B13C81}" srcOrd="0" destOrd="0" presId="urn:microsoft.com/office/officeart/2005/8/layout/radial5"/>
    <dgm:cxn modelId="{CAB393AC-1205-42D6-953F-2CF89C394FD3}" type="presOf" srcId="{F18D59B0-A172-4532-836E-B3F3F66D32D7}" destId="{18D4C699-2440-4A07-B367-4C31D2A9E7F2}" srcOrd="1" destOrd="0" presId="urn:microsoft.com/office/officeart/2005/8/layout/radial5"/>
    <dgm:cxn modelId="{48B8A4B3-D87A-4B86-A30B-502D9EA8AFD0}" type="presOf" srcId="{30566329-0343-47B0-A975-D5831D717F98}" destId="{C85690AB-631B-456D-8862-36D0574F3A22}" srcOrd="0" destOrd="0" presId="urn:microsoft.com/office/officeart/2005/8/layout/radial5"/>
    <dgm:cxn modelId="{B47319B5-F588-4BAE-A4FE-69322A604AE6}" type="presOf" srcId="{4D7C9A9D-380F-41E6-9F48-4D790B8CE451}" destId="{0A808995-F70D-444A-9C5F-AD9ECC548B71}" srcOrd="0" destOrd="0" presId="urn:microsoft.com/office/officeart/2005/8/layout/radial5"/>
    <dgm:cxn modelId="{639FCBB5-6F82-4AEF-A4A3-20CDCE44EBE8}" srcId="{AF9D85B2-E830-4D26-9BF4-B79C455FBCD2}" destId="{013EA9DB-AB34-4A2A-BEAE-4CAAB6BE443A}" srcOrd="3" destOrd="0" parTransId="{4D7C9A9D-380F-41E6-9F48-4D790B8CE451}" sibTransId="{D496F679-0B21-42D6-B9DA-651E152E4C7D}"/>
    <dgm:cxn modelId="{F54DCBB9-DAF0-4384-B52C-055A9641C5CF}" srcId="{AF9D85B2-E830-4D26-9BF4-B79C455FBCD2}" destId="{182B036F-95A0-4B2A-A7D6-9F6D40976448}" srcOrd="0" destOrd="0" parTransId="{3F44E588-2948-4799-86EA-CE078F0D429A}" sibTransId="{0C2C6194-0F41-4748-8D87-33AFFE96E941}"/>
    <dgm:cxn modelId="{6F48A1C2-961A-4C94-A377-76293EB3F2DB}" type="presOf" srcId="{4D7C9A9D-380F-41E6-9F48-4D790B8CE451}" destId="{C4E8E003-22A5-4419-A83C-2F8BF768881B}" srcOrd="1" destOrd="0" presId="urn:microsoft.com/office/officeart/2005/8/layout/radial5"/>
    <dgm:cxn modelId="{A3BBA9C6-E696-442E-8D41-E6100182098B}" srcId="{AF9D85B2-E830-4D26-9BF4-B79C455FBCD2}" destId="{704C4897-CCFF-4C17-9457-907128573F21}" srcOrd="5" destOrd="0" parTransId="{65F935D9-CD16-41E4-B335-FAD4729CB935}" sibTransId="{5861AE21-AB62-4D9B-87C6-976D2C559BFF}"/>
    <dgm:cxn modelId="{94E65AC9-2492-4B3D-8965-C4505712439E}" type="presOf" srcId="{542F4629-D29C-4438-9367-8D49135560D5}" destId="{59BF4D5B-B44F-486A-BB21-A848A3A331A2}" srcOrd="1" destOrd="0" presId="urn:microsoft.com/office/officeart/2005/8/layout/radial5"/>
    <dgm:cxn modelId="{5FDB90DC-80CF-4C9B-8942-0C5165B5D91B}" srcId="{AF9D85B2-E830-4D26-9BF4-B79C455FBCD2}" destId="{947F5CF9-5999-4349-946C-B4A7EDB2AB78}" srcOrd="1" destOrd="0" parTransId="{F18D59B0-A172-4532-836E-B3F3F66D32D7}" sibTransId="{49F6CF44-072D-43F4-AD4B-9D6CD5ECB406}"/>
    <dgm:cxn modelId="{701B02E5-307B-450F-BAE2-BBE56EB79D3E}" type="presOf" srcId="{542F4629-D29C-4438-9367-8D49135560D5}" destId="{D944035F-BFB7-4435-A12D-59F59DC14CD4}" srcOrd="0" destOrd="0" presId="urn:microsoft.com/office/officeart/2005/8/layout/radial5"/>
    <dgm:cxn modelId="{ABCDA0F1-963C-4F2A-94EF-1EFAF55C92E1}" type="presOf" srcId="{E629F03E-FC77-45E6-B603-120A13B7886F}" destId="{B7350939-5B0C-42C1-94BE-AF196D4781E2}" srcOrd="1" destOrd="0" presId="urn:microsoft.com/office/officeart/2005/8/layout/radial5"/>
    <dgm:cxn modelId="{9B7DECF3-B131-46D5-AFA1-ED2B55242BB9}" type="presOf" srcId="{013EA9DB-AB34-4A2A-BEAE-4CAAB6BE443A}" destId="{D6A3DA18-6A3E-4552-861B-50E11AD3CB98}" srcOrd="0" destOrd="0" presId="urn:microsoft.com/office/officeart/2005/8/layout/radial5"/>
    <dgm:cxn modelId="{5D3823D5-4896-43F3-A9BB-7942B7A866A9}" type="presParOf" srcId="{51365332-763A-4619-81D4-D5A405B13C81}" destId="{521B6B7F-6805-4002-8C98-B128C13B01E4}" srcOrd="0" destOrd="0" presId="urn:microsoft.com/office/officeart/2005/8/layout/radial5"/>
    <dgm:cxn modelId="{7D843BC2-F6FC-43E6-B817-4EF392CFFC9A}" type="presParOf" srcId="{51365332-763A-4619-81D4-D5A405B13C81}" destId="{C6744B93-5A7F-4852-8038-54BF10C173A6}" srcOrd="1" destOrd="0" presId="urn:microsoft.com/office/officeart/2005/8/layout/radial5"/>
    <dgm:cxn modelId="{1BB4F52C-1827-4989-9E8C-CC4F8B254220}" type="presParOf" srcId="{C6744B93-5A7F-4852-8038-54BF10C173A6}" destId="{41713CCC-B8CC-4168-B8DA-42C5BEB894B2}" srcOrd="0" destOrd="0" presId="urn:microsoft.com/office/officeart/2005/8/layout/radial5"/>
    <dgm:cxn modelId="{93FD6E71-C031-4F9E-9F1B-33018D31F973}" type="presParOf" srcId="{51365332-763A-4619-81D4-D5A405B13C81}" destId="{709D6946-EB11-4861-83AA-14FF42127A2E}" srcOrd="2" destOrd="0" presId="urn:microsoft.com/office/officeart/2005/8/layout/radial5"/>
    <dgm:cxn modelId="{48CD5B21-AB68-456A-A637-775B7F6A1F58}" type="presParOf" srcId="{51365332-763A-4619-81D4-D5A405B13C81}" destId="{125DD0CF-240B-4237-A90D-FCE82A7DC892}" srcOrd="3" destOrd="0" presId="urn:microsoft.com/office/officeart/2005/8/layout/radial5"/>
    <dgm:cxn modelId="{BE786403-C776-404A-842B-1D1DD66B0D5C}" type="presParOf" srcId="{125DD0CF-240B-4237-A90D-FCE82A7DC892}" destId="{18D4C699-2440-4A07-B367-4C31D2A9E7F2}" srcOrd="0" destOrd="0" presId="urn:microsoft.com/office/officeart/2005/8/layout/radial5"/>
    <dgm:cxn modelId="{AF6D8D92-D486-4FD7-8757-2A2BD8EA2D46}" type="presParOf" srcId="{51365332-763A-4619-81D4-D5A405B13C81}" destId="{95BBB1C7-FEBA-41A3-8142-9135274B1474}" srcOrd="4" destOrd="0" presId="urn:microsoft.com/office/officeart/2005/8/layout/radial5"/>
    <dgm:cxn modelId="{E32D5DD2-EF3F-427A-B0B4-B94AC3C1EEA5}" type="presParOf" srcId="{51365332-763A-4619-81D4-D5A405B13C81}" destId="{D944035F-BFB7-4435-A12D-59F59DC14CD4}" srcOrd="5" destOrd="0" presId="urn:microsoft.com/office/officeart/2005/8/layout/radial5"/>
    <dgm:cxn modelId="{888DF443-C291-45A4-8DE1-E334699B88C0}" type="presParOf" srcId="{D944035F-BFB7-4435-A12D-59F59DC14CD4}" destId="{59BF4D5B-B44F-486A-BB21-A848A3A331A2}" srcOrd="0" destOrd="0" presId="urn:microsoft.com/office/officeart/2005/8/layout/radial5"/>
    <dgm:cxn modelId="{318270AD-214B-4F49-A24E-E740A91D7B96}" type="presParOf" srcId="{51365332-763A-4619-81D4-D5A405B13C81}" destId="{EECC0488-C01D-41DA-B8A4-7421A7917F53}" srcOrd="6" destOrd="0" presId="urn:microsoft.com/office/officeart/2005/8/layout/radial5"/>
    <dgm:cxn modelId="{046CC32F-10FF-46FF-A980-24079BD91BDA}" type="presParOf" srcId="{51365332-763A-4619-81D4-D5A405B13C81}" destId="{0A808995-F70D-444A-9C5F-AD9ECC548B71}" srcOrd="7" destOrd="0" presId="urn:microsoft.com/office/officeart/2005/8/layout/radial5"/>
    <dgm:cxn modelId="{6024BC90-BB6D-4EF0-83EF-647FC9099E3F}" type="presParOf" srcId="{0A808995-F70D-444A-9C5F-AD9ECC548B71}" destId="{C4E8E003-22A5-4419-A83C-2F8BF768881B}" srcOrd="0" destOrd="0" presId="urn:microsoft.com/office/officeart/2005/8/layout/radial5"/>
    <dgm:cxn modelId="{D1816215-4670-4F28-8992-F007C1F905B6}" type="presParOf" srcId="{51365332-763A-4619-81D4-D5A405B13C81}" destId="{D6A3DA18-6A3E-4552-861B-50E11AD3CB98}" srcOrd="8" destOrd="0" presId="urn:microsoft.com/office/officeart/2005/8/layout/radial5"/>
    <dgm:cxn modelId="{8D68A842-873A-45E0-A22F-819044FEE043}" type="presParOf" srcId="{51365332-763A-4619-81D4-D5A405B13C81}" destId="{C5E92275-5EF5-4EB2-8011-314130C0C230}" srcOrd="9" destOrd="0" presId="urn:microsoft.com/office/officeart/2005/8/layout/radial5"/>
    <dgm:cxn modelId="{E8A5A690-6A2F-492B-AA97-5A7ED480D690}" type="presParOf" srcId="{C5E92275-5EF5-4EB2-8011-314130C0C230}" destId="{1479C2A4-3C2B-4405-BA83-83CBDEAFB1F7}" srcOrd="0" destOrd="0" presId="urn:microsoft.com/office/officeart/2005/8/layout/radial5"/>
    <dgm:cxn modelId="{6B013F5C-D4C4-4D07-968B-BB2BB6EC9FD2}" type="presParOf" srcId="{51365332-763A-4619-81D4-D5A405B13C81}" destId="{A50E5B22-2FC4-45F1-85A2-A1E2724F6200}" srcOrd="10" destOrd="0" presId="urn:microsoft.com/office/officeart/2005/8/layout/radial5"/>
    <dgm:cxn modelId="{24566DB6-7F21-4136-B4A5-EAB4E61AFDBA}" type="presParOf" srcId="{51365332-763A-4619-81D4-D5A405B13C81}" destId="{0FBBACA5-8700-4A21-BA4A-96D2DA55A666}" srcOrd="11" destOrd="0" presId="urn:microsoft.com/office/officeart/2005/8/layout/radial5"/>
    <dgm:cxn modelId="{F7604C56-6E01-43A9-9BCE-447D284C71D4}" type="presParOf" srcId="{0FBBACA5-8700-4A21-BA4A-96D2DA55A666}" destId="{806A2604-914C-4B2A-810C-E60FFB0E322C}" srcOrd="0" destOrd="0" presId="urn:microsoft.com/office/officeart/2005/8/layout/radial5"/>
    <dgm:cxn modelId="{7C66DDC5-BE3A-4B1D-B080-2523935B9FD9}" type="presParOf" srcId="{51365332-763A-4619-81D4-D5A405B13C81}" destId="{2372C728-746E-47E6-A080-14DDAD7A6B8C}" srcOrd="12" destOrd="0" presId="urn:microsoft.com/office/officeart/2005/8/layout/radial5"/>
    <dgm:cxn modelId="{2E72DD96-2CB0-4816-8E5E-98F1011E0E0A}" type="presParOf" srcId="{51365332-763A-4619-81D4-D5A405B13C81}" destId="{6DF9DBC0-57E9-495F-B4CF-076A3BC3CB49}" srcOrd="13" destOrd="0" presId="urn:microsoft.com/office/officeart/2005/8/layout/radial5"/>
    <dgm:cxn modelId="{370A2093-D098-49DF-A91C-086D9C1C0473}" type="presParOf" srcId="{6DF9DBC0-57E9-495F-B4CF-076A3BC3CB49}" destId="{B7350939-5B0C-42C1-94BE-AF196D4781E2}" srcOrd="0" destOrd="0" presId="urn:microsoft.com/office/officeart/2005/8/layout/radial5"/>
    <dgm:cxn modelId="{2B3585F6-D011-4819-9F31-AADC04DFA37C}" type="presParOf" srcId="{51365332-763A-4619-81D4-D5A405B13C81}" destId="{CE3E9AC6-0471-478D-BF9F-1591FF447023}" srcOrd="14" destOrd="0" presId="urn:microsoft.com/office/officeart/2005/8/layout/radial5"/>
    <dgm:cxn modelId="{63F2CCF1-2ECC-48ED-B35F-1D7E2E16D1C2}" type="presParOf" srcId="{51365332-763A-4619-81D4-D5A405B13C81}" destId="{C85690AB-631B-456D-8862-36D0574F3A22}" srcOrd="15" destOrd="0" presId="urn:microsoft.com/office/officeart/2005/8/layout/radial5"/>
    <dgm:cxn modelId="{3CA35FB6-85EA-4D28-A32C-C5FC94864B22}" type="presParOf" srcId="{C85690AB-631B-456D-8862-36D0574F3A22}" destId="{98E41406-16DD-4E80-AFC7-A0DD8FA1D6B6}" srcOrd="0" destOrd="0" presId="urn:microsoft.com/office/officeart/2005/8/layout/radial5"/>
    <dgm:cxn modelId="{7FB4076E-1532-4E3B-9B5E-837844B3BB89}" type="presParOf" srcId="{51365332-763A-4619-81D4-D5A405B13C81}" destId="{FD2B7F5C-4CB6-4D66-81FF-ED12990476E0}" srcOrd="1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5732C0-5D3C-476D-8310-8CDBC1339787}"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IN"/>
        </a:p>
      </dgm:t>
    </dgm:pt>
    <dgm:pt modelId="{3280558E-F814-4C4D-A1C5-96488F3C5403}">
      <dgm:prSet phldrT="[Text]" custT="1"/>
      <dgm:spPr/>
      <dgm:t>
        <a:bodyPr/>
        <a:lstStyle/>
        <a:p>
          <a:r>
            <a:rPr lang="en-IN" sz="2800" b="1" dirty="0">
              <a:latin typeface="Times New Roman" panose="02020603050405020304" pitchFamily="18" charset="0"/>
              <a:cs typeface="Times New Roman" panose="02020603050405020304" pitchFamily="18" charset="0"/>
            </a:rPr>
            <a:t>Service Quality</a:t>
          </a:r>
        </a:p>
      </dgm:t>
    </dgm:pt>
    <dgm:pt modelId="{7A73EDCE-5303-4E48-A3AD-B94DD3735191}" type="parTrans" cxnId="{08B3892A-C4DF-4575-842B-9ECD92C7FE39}">
      <dgm:prSet/>
      <dgm:spPr/>
      <dgm:t>
        <a:bodyPr/>
        <a:lstStyle/>
        <a:p>
          <a:endParaRPr lang="en-IN" sz="1200" b="1">
            <a:latin typeface="Times New Roman" panose="02020603050405020304" pitchFamily="18" charset="0"/>
            <a:cs typeface="Times New Roman" panose="02020603050405020304" pitchFamily="18" charset="0"/>
          </a:endParaRPr>
        </a:p>
      </dgm:t>
    </dgm:pt>
    <dgm:pt modelId="{7FCBFF46-BACF-4C07-82BA-63D691F27F4B}" type="sibTrans" cxnId="{08B3892A-C4DF-4575-842B-9ECD92C7FE39}">
      <dgm:prSet/>
      <dgm:spPr/>
      <dgm:t>
        <a:bodyPr/>
        <a:lstStyle/>
        <a:p>
          <a:endParaRPr lang="en-IN" sz="1200" b="1">
            <a:latin typeface="Times New Roman" panose="02020603050405020304" pitchFamily="18" charset="0"/>
            <a:cs typeface="Times New Roman" panose="02020603050405020304" pitchFamily="18" charset="0"/>
          </a:endParaRPr>
        </a:p>
      </dgm:t>
    </dgm:pt>
    <dgm:pt modelId="{8C6E6DC5-BBCC-40CB-A740-F3A2DBD2B6E5}">
      <dgm:prSet phldrT="[Text]" custT="1"/>
      <dgm:spPr/>
      <dgm:t>
        <a:bodyPr/>
        <a:lstStyle/>
        <a:p>
          <a:r>
            <a:rPr lang="en-IN" sz="1200" b="1" dirty="0">
              <a:latin typeface="Times New Roman" panose="02020603050405020304" pitchFamily="18" charset="0"/>
              <a:cs typeface="Times New Roman" panose="02020603050405020304" pitchFamily="18" charset="0"/>
            </a:rPr>
            <a:t>Reliability</a:t>
          </a:r>
        </a:p>
      </dgm:t>
    </dgm:pt>
    <dgm:pt modelId="{2959F17F-F388-40C3-9367-52A83BA4EB30}" type="parTrans" cxnId="{5411C817-F5D9-42C1-B52B-5F3DBE74E5E9}">
      <dgm:prSet custT="1"/>
      <dgm:spPr/>
      <dgm:t>
        <a:bodyPr/>
        <a:lstStyle/>
        <a:p>
          <a:endParaRPr lang="en-IN" sz="1200" b="1">
            <a:latin typeface="Times New Roman" panose="02020603050405020304" pitchFamily="18" charset="0"/>
            <a:cs typeface="Times New Roman" panose="02020603050405020304" pitchFamily="18" charset="0"/>
          </a:endParaRPr>
        </a:p>
      </dgm:t>
    </dgm:pt>
    <dgm:pt modelId="{E25700BA-AEDF-4687-BF73-09B4A07304E2}" type="sibTrans" cxnId="{5411C817-F5D9-42C1-B52B-5F3DBE74E5E9}">
      <dgm:prSet/>
      <dgm:spPr/>
      <dgm:t>
        <a:bodyPr/>
        <a:lstStyle/>
        <a:p>
          <a:endParaRPr lang="en-IN" sz="1200" b="1">
            <a:latin typeface="Times New Roman" panose="02020603050405020304" pitchFamily="18" charset="0"/>
            <a:cs typeface="Times New Roman" panose="02020603050405020304" pitchFamily="18" charset="0"/>
          </a:endParaRPr>
        </a:p>
      </dgm:t>
    </dgm:pt>
    <dgm:pt modelId="{CDBB435A-7961-40B3-9297-C346B69AF926}">
      <dgm:prSet phldrT="[Text]" custT="1"/>
      <dgm:spPr/>
      <dgm:t>
        <a:bodyPr/>
        <a:lstStyle/>
        <a:p>
          <a:r>
            <a:rPr lang="en-IN" sz="1200" b="1" dirty="0">
              <a:latin typeface="Times New Roman" panose="02020603050405020304" pitchFamily="18" charset="0"/>
              <a:cs typeface="Times New Roman" panose="02020603050405020304" pitchFamily="18" charset="0"/>
            </a:rPr>
            <a:t>Responsiveness</a:t>
          </a:r>
        </a:p>
      </dgm:t>
    </dgm:pt>
    <dgm:pt modelId="{935A9AB8-B18A-4883-8227-222F25F7B683}" type="parTrans" cxnId="{07B9CBB7-EB47-4853-A819-6890DD2B9540}">
      <dgm:prSet custT="1"/>
      <dgm:spPr/>
      <dgm:t>
        <a:bodyPr/>
        <a:lstStyle/>
        <a:p>
          <a:endParaRPr lang="en-IN" sz="1200" b="1">
            <a:latin typeface="Times New Roman" panose="02020603050405020304" pitchFamily="18" charset="0"/>
            <a:cs typeface="Times New Roman" panose="02020603050405020304" pitchFamily="18" charset="0"/>
          </a:endParaRPr>
        </a:p>
      </dgm:t>
    </dgm:pt>
    <dgm:pt modelId="{2DAF3E59-FC70-475C-9851-A1C216B94A5E}" type="sibTrans" cxnId="{07B9CBB7-EB47-4853-A819-6890DD2B9540}">
      <dgm:prSet/>
      <dgm:spPr/>
      <dgm:t>
        <a:bodyPr/>
        <a:lstStyle/>
        <a:p>
          <a:endParaRPr lang="en-IN" sz="1200" b="1">
            <a:latin typeface="Times New Roman" panose="02020603050405020304" pitchFamily="18" charset="0"/>
            <a:cs typeface="Times New Roman" panose="02020603050405020304" pitchFamily="18" charset="0"/>
          </a:endParaRPr>
        </a:p>
      </dgm:t>
    </dgm:pt>
    <dgm:pt modelId="{F10CBE04-1D81-4945-B1A8-5C94DBB6BDA3}">
      <dgm:prSet phldrT="[Text]" custT="1"/>
      <dgm:spPr/>
      <dgm:t>
        <a:bodyPr/>
        <a:lstStyle/>
        <a:p>
          <a:r>
            <a:rPr lang="en-IN" sz="1200" b="1" dirty="0">
              <a:latin typeface="Times New Roman" panose="02020603050405020304" pitchFamily="18" charset="0"/>
              <a:cs typeface="Times New Roman" panose="02020603050405020304" pitchFamily="18" charset="0"/>
            </a:rPr>
            <a:t>Assurance</a:t>
          </a:r>
        </a:p>
      </dgm:t>
    </dgm:pt>
    <dgm:pt modelId="{1BF7F523-4311-479F-877C-292EF90EE266}" type="parTrans" cxnId="{8A2598B3-9201-4BF3-92E3-65D5CE989D97}">
      <dgm:prSet custT="1"/>
      <dgm:spPr/>
      <dgm:t>
        <a:bodyPr/>
        <a:lstStyle/>
        <a:p>
          <a:endParaRPr lang="en-IN" sz="1200" b="1">
            <a:latin typeface="Times New Roman" panose="02020603050405020304" pitchFamily="18" charset="0"/>
            <a:cs typeface="Times New Roman" panose="02020603050405020304" pitchFamily="18" charset="0"/>
          </a:endParaRPr>
        </a:p>
      </dgm:t>
    </dgm:pt>
    <dgm:pt modelId="{FD39EB83-52CF-4F1C-AA19-AE307C328D29}" type="sibTrans" cxnId="{8A2598B3-9201-4BF3-92E3-65D5CE989D97}">
      <dgm:prSet/>
      <dgm:spPr/>
      <dgm:t>
        <a:bodyPr/>
        <a:lstStyle/>
        <a:p>
          <a:endParaRPr lang="en-IN" sz="1200" b="1">
            <a:latin typeface="Times New Roman" panose="02020603050405020304" pitchFamily="18" charset="0"/>
            <a:cs typeface="Times New Roman" panose="02020603050405020304" pitchFamily="18" charset="0"/>
          </a:endParaRPr>
        </a:p>
      </dgm:t>
    </dgm:pt>
    <dgm:pt modelId="{A1FF7E08-725E-4BB7-88E4-B1406479DB8C}">
      <dgm:prSet phldrT="[Text]" custT="1"/>
      <dgm:spPr/>
      <dgm:t>
        <a:bodyPr/>
        <a:lstStyle/>
        <a:p>
          <a:r>
            <a:rPr lang="en-IN" sz="1200" b="1" dirty="0">
              <a:latin typeface="Times New Roman" panose="02020603050405020304" pitchFamily="18" charset="0"/>
              <a:cs typeface="Times New Roman" panose="02020603050405020304" pitchFamily="18" charset="0"/>
            </a:rPr>
            <a:t>Empathy</a:t>
          </a:r>
        </a:p>
      </dgm:t>
    </dgm:pt>
    <dgm:pt modelId="{979E7C1C-77E5-4598-BC05-DCE9CDE90161}" type="parTrans" cxnId="{DA5D2CF6-B02D-4DFC-872A-9B633074AAE8}">
      <dgm:prSet custT="1"/>
      <dgm:spPr/>
      <dgm:t>
        <a:bodyPr/>
        <a:lstStyle/>
        <a:p>
          <a:endParaRPr lang="en-IN" sz="1200" b="1">
            <a:latin typeface="Times New Roman" panose="02020603050405020304" pitchFamily="18" charset="0"/>
            <a:cs typeface="Times New Roman" panose="02020603050405020304" pitchFamily="18" charset="0"/>
          </a:endParaRPr>
        </a:p>
      </dgm:t>
    </dgm:pt>
    <dgm:pt modelId="{4141E519-1E03-4F2A-974E-B89C8A168B0D}" type="sibTrans" cxnId="{DA5D2CF6-B02D-4DFC-872A-9B633074AAE8}">
      <dgm:prSet/>
      <dgm:spPr/>
      <dgm:t>
        <a:bodyPr/>
        <a:lstStyle/>
        <a:p>
          <a:endParaRPr lang="en-IN" sz="1200" b="1">
            <a:latin typeface="Times New Roman" panose="02020603050405020304" pitchFamily="18" charset="0"/>
            <a:cs typeface="Times New Roman" panose="02020603050405020304" pitchFamily="18" charset="0"/>
          </a:endParaRPr>
        </a:p>
      </dgm:t>
    </dgm:pt>
    <dgm:pt modelId="{DA40E1F9-DD31-4A39-9131-F69B08808E54}">
      <dgm:prSet custT="1"/>
      <dgm:spPr/>
      <dgm:t>
        <a:bodyPr/>
        <a:lstStyle/>
        <a:p>
          <a:r>
            <a:rPr lang="en-IN" sz="1200" b="1" dirty="0">
              <a:latin typeface="Times New Roman" panose="02020603050405020304" pitchFamily="18" charset="0"/>
              <a:cs typeface="Times New Roman" panose="02020603050405020304" pitchFamily="18" charset="0"/>
            </a:rPr>
            <a:t>Tangible</a:t>
          </a:r>
        </a:p>
      </dgm:t>
    </dgm:pt>
    <dgm:pt modelId="{E9FA9C0A-F171-4BA4-82AB-F764675AD0F9}" type="parTrans" cxnId="{887CE9C5-24C6-42A0-9860-592264496178}">
      <dgm:prSet custT="1"/>
      <dgm:spPr/>
      <dgm:t>
        <a:bodyPr/>
        <a:lstStyle/>
        <a:p>
          <a:endParaRPr lang="en-IN" sz="1200" b="1">
            <a:latin typeface="Times New Roman" panose="02020603050405020304" pitchFamily="18" charset="0"/>
            <a:cs typeface="Times New Roman" panose="02020603050405020304" pitchFamily="18" charset="0"/>
          </a:endParaRPr>
        </a:p>
      </dgm:t>
    </dgm:pt>
    <dgm:pt modelId="{BE489043-0B8F-4BC5-9B6F-2BCE16506AFF}" type="sibTrans" cxnId="{887CE9C5-24C6-42A0-9860-592264496178}">
      <dgm:prSet/>
      <dgm:spPr/>
      <dgm:t>
        <a:bodyPr/>
        <a:lstStyle/>
        <a:p>
          <a:endParaRPr lang="en-IN" sz="1200" b="1">
            <a:latin typeface="Times New Roman" panose="02020603050405020304" pitchFamily="18" charset="0"/>
            <a:cs typeface="Times New Roman" panose="02020603050405020304" pitchFamily="18" charset="0"/>
          </a:endParaRPr>
        </a:p>
      </dgm:t>
    </dgm:pt>
    <dgm:pt modelId="{35603CC7-F014-4EF1-B1ED-A85EDF099F06}" type="pres">
      <dgm:prSet presAssocID="{A45732C0-5D3C-476D-8310-8CDBC1339787}" presName="Name0" presStyleCnt="0">
        <dgm:presLayoutVars>
          <dgm:chMax val="1"/>
          <dgm:dir/>
          <dgm:animLvl val="ctr"/>
          <dgm:resizeHandles val="exact"/>
        </dgm:presLayoutVars>
      </dgm:prSet>
      <dgm:spPr/>
    </dgm:pt>
    <dgm:pt modelId="{AA464EA2-C37C-4554-88DF-77FF5060C4C9}" type="pres">
      <dgm:prSet presAssocID="{3280558E-F814-4C4D-A1C5-96488F3C5403}" presName="centerShape" presStyleLbl="node0" presStyleIdx="0" presStyleCnt="1" custScaleX="148141" custScaleY="138835"/>
      <dgm:spPr/>
    </dgm:pt>
    <dgm:pt modelId="{A3900541-C9E9-4D07-9447-EC3B2485117A}" type="pres">
      <dgm:prSet presAssocID="{2959F17F-F388-40C3-9367-52A83BA4EB30}" presName="parTrans" presStyleLbl="sibTrans2D1" presStyleIdx="0" presStyleCnt="5"/>
      <dgm:spPr/>
    </dgm:pt>
    <dgm:pt modelId="{462A70D9-1745-4C85-83B8-65C5C070B637}" type="pres">
      <dgm:prSet presAssocID="{2959F17F-F388-40C3-9367-52A83BA4EB30}" presName="connectorText" presStyleLbl="sibTrans2D1" presStyleIdx="0" presStyleCnt="5"/>
      <dgm:spPr/>
    </dgm:pt>
    <dgm:pt modelId="{AE4BE681-1557-4DFE-903B-4B48085DB3F2}" type="pres">
      <dgm:prSet presAssocID="{8C6E6DC5-BBCC-40CB-A740-F3A2DBD2B6E5}" presName="node" presStyleLbl="node1" presStyleIdx="0" presStyleCnt="5" custRadScaleRad="98876">
        <dgm:presLayoutVars>
          <dgm:bulletEnabled val="1"/>
        </dgm:presLayoutVars>
      </dgm:prSet>
      <dgm:spPr/>
    </dgm:pt>
    <dgm:pt modelId="{4E7584CB-9DEE-4B03-8983-81706D73A415}" type="pres">
      <dgm:prSet presAssocID="{935A9AB8-B18A-4883-8227-222F25F7B683}" presName="parTrans" presStyleLbl="sibTrans2D1" presStyleIdx="1" presStyleCnt="5"/>
      <dgm:spPr/>
    </dgm:pt>
    <dgm:pt modelId="{112088B5-4EF3-41ED-A3DA-91B05DE8ED62}" type="pres">
      <dgm:prSet presAssocID="{935A9AB8-B18A-4883-8227-222F25F7B683}" presName="connectorText" presStyleLbl="sibTrans2D1" presStyleIdx="1" presStyleCnt="5"/>
      <dgm:spPr/>
    </dgm:pt>
    <dgm:pt modelId="{1F5A3B4E-320E-4908-9D72-F16C20FE6F66}" type="pres">
      <dgm:prSet presAssocID="{CDBB435A-7961-40B3-9297-C346B69AF926}" presName="node" presStyleLbl="node1" presStyleIdx="1" presStyleCnt="5" custScaleX="106420" custScaleY="110251" custRadScaleRad="106052" custRadScaleInc="-3272">
        <dgm:presLayoutVars>
          <dgm:bulletEnabled val="1"/>
        </dgm:presLayoutVars>
      </dgm:prSet>
      <dgm:spPr/>
    </dgm:pt>
    <dgm:pt modelId="{BE532F1B-F78E-4D94-9DA8-421BFE99FAFB}" type="pres">
      <dgm:prSet presAssocID="{1BF7F523-4311-479F-877C-292EF90EE266}" presName="parTrans" presStyleLbl="sibTrans2D1" presStyleIdx="2" presStyleCnt="5"/>
      <dgm:spPr/>
    </dgm:pt>
    <dgm:pt modelId="{014145E8-BE30-4389-B080-D079BE890915}" type="pres">
      <dgm:prSet presAssocID="{1BF7F523-4311-479F-877C-292EF90EE266}" presName="connectorText" presStyleLbl="sibTrans2D1" presStyleIdx="2" presStyleCnt="5"/>
      <dgm:spPr/>
    </dgm:pt>
    <dgm:pt modelId="{AC9DFC32-F0DB-45C2-9ED0-51AF164A6CCD}" type="pres">
      <dgm:prSet presAssocID="{F10CBE04-1D81-4945-B1A8-5C94DBB6BDA3}" presName="node" presStyleLbl="node1" presStyleIdx="2" presStyleCnt="5">
        <dgm:presLayoutVars>
          <dgm:bulletEnabled val="1"/>
        </dgm:presLayoutVars>
      </dgm:prSet>
      <dgm:spPr/>
    </dgm:pt>
    <dgm:pt modelId="{72347A51-EA18-4ECD-859B-F8083A6C4DE8}" type="pres">
      <dgm:prSet presAssocID="{979E7C1C-77E5-4598-BC05-DCE9CDE90161}" presName="parTrans" presStyleLbl="sibTrans2D1" presStyleIdx="3" presStyleCnt="5"/>
      <dgm:spPr/>
    </dgm:pt>
    <dgm:pt modelId="{B5C5F179-8CD2-4391-BC1E-4C020932D54E}" type="pres">
      <dgm:prSet presAssocID="{979E7C1C-77E5-4598-BC05-DCE9CDE90161}" presName="connectorText" presStyleLbl="sibTrans2D1" presStyleIdx="3" presStyleCnt="5"/>
      <dgm:spPr/>
    </dgm:pt>
    <dgm:pt modelId="{6EB14522-2743-4CB5-91B4-15F0701F9AC6}" type="pres">
      <dgm:prSet presAssocID="{A1FF7E08-725E-4BB7-88E4-B1406479DB8C}" presName="node" presStyleLbl="node1" presStyleIdx="3" presStyleCnt="5">
        <dgm:presLayoutVars>
          <dgm:bulletEnabled val="1"/>
        </dgm:presLayoutVars>
      </dgm:prSet>
      <dgm:spPr/>
    </dgm:pt>
    <dgm:pt modelId="{A367E247-1C1A-4483-8CC9-2109B8AD6B41}" type="pres">
      <dgm:prSet presAssocID="{E9FA9C0A-F171-4BA4-82AB-F764675AD0F9}" presName="parTrans" presStyleLbl="sibTrans2D1" presStyleIdx="4" presStyleCnt="5"/>
      <dgm:spPr/>
    </dgm:pt>
    <dgm:pt modelId="{1275E4AA-0F09-41C4-A168-7E614EDF4875}" type="pres">
      <dgm:prSet presAssocID="{E9FA9C0A-F171-4BA4-82AB-F764675AD0F9}" presName="connectorText" presStyleLbl="sibTrans2D1" presStyleIdx="4" presStyleCnt="5"/>
      <dgm:spPr/>
    </dgm:pt>
    <dgm:pt modelId="{5E3A3654-37F4-48A8-BA9D-45D153420B0E}" type="pres">
      <dgm:prSet presAssocID="{DA40E1F9-DD31-4A39-9131-F69B08808E54}" presName="node" presStyleLbl="node1" presStyleIdx="4" presStyleCnt="5" custRadScaleRad="101606" custRadScaleInc="-816">
        <dgm:presLayoutVars>
          <dgm:bulletEnabled val="1"/>
        </dgm:presLayoutVars>
      </dgm:prSet>
      <dgm:spPr/>
    </dgm:pt>
  </dgm:ptLst>
  <dgm:cxnLst>
    <dgm:cxn modelId="{1D99D001-FCB7-4414-8E82-3A8639A722BA}" type="presOf" srcId="{CDBB435A-7961-40B3-9297-C346B69AF926}" destId="{1F5A3B4E-320E-4908-9D72-F16C20FE6F66}" srcOrd="0" destOrd="0" presId="urn:microsoft.com/office/officeart/2005/8/layout/radial5"/>
    <dgm:cxn modelId="{5411C817-F5D9-42C1-B52B-5F3DBE74E5E9}" srcId="{3280558E-F814-4C4D-A1C5-96488F3C5403}" destId="{8C6E6DC5-BBCC-40CB-A740-F3A2DBD2B6E5}" srcOrd="0" destOrd="0" parTransId="{2959F17F-F388-40C3-9367-52A83BA4EB30}" sibTransId="{E25700BA-AEDF-4687-BF73-09B4A07304E2}"/>
    <dgm:cxn modelId="{10532D23-07BC-4AB0-A993-B24CDD19FAD2}" type="presOf" srcId="{935A9AB8-B18A-4883-8227-222F25F7B683}" destId="{112088B5-4EF3-41ED-A3DA-91B05DE8ED62}" srcOrd="1" destOrd="0" presId="urn:microsoft.com/office/officeart/2005/8/layout/radial5"/>
    <dgm:cxn modelId="{08B3892A-C4DF-4575-842B-9ECD92C7FE39}" srcId="{A45732C0-5D3C-476D-8310-8CDBC1339787}" destId="{3280558E-F814-4C4D-A1C5-96488F3C5403}" srcOrd="0" destOrd="0" parTransId="{7A73EDCE-5303-4E48-A3AD-B94DD3735191}" sibTransId="{7FCBFF46-BACF-4C07-82BA-63D691F27F4B}"/>
    <dgm:cxn modelId="{E6DC2A3D-9EC2-494C-9045-DCBAB358EFF8}" type="presOf" srcId="{A45732C0-5D3C-476D-8310-8CDBC1339787}" destId="{35603CC7-F014-4EF1-B1ED-A85EDF099F06}" srcOrd="0" destOrd="0" presId="urn:microsoft.com/office/officeart/2005/8/layout/radial5"/>
    <dgm:cxn modelId="{7CA2915F-EBEF-4997-A825-376DAD23BA98}" type="presOf" srcId="{1BF7F523-4311-479F-877C-292EF90EE266}" destId="{BE532F1B-F78E-4D94-9DA8-421BFE99FAFB}" srcOrd="0" destOrd="0" presId="urn:microsoft.com/office/officeart/2005/8/layout/radial5"/>
    <dgm:cxn modelId="{EC79B245-099E-407A-A686-A88A80E54259}" type="presOf" srcId="{2959F17F-F388-40C3-9367-52A83BA4EB30}" destId="{A3900541-C9E9-4D07-9447-EC3B2485117A}" srcOrd="0" destOrd="0" presId="urn:microsoft.com/office/officeart/2005/8/layout/radial5"/>
    <dgm:cxn modelId="{7CABCC66-60E6-46BD-ABA6-D6BBBABD340F}" type="presOf" srcId="{E9FA9C0A-F171-4BA4-82AB-F764675AD0F9}" destId="{A367E247-1C1A-4483-8CC9-2109B8AD6B41}" srcOrd="0" destOrd="0" presId="urn:microsoft.com/office/officeart/2005/8/layout/radial5"/>
    <dgm:cxn modelId="{E8167968-4AF2-4192-8022-3E488B6EC5DE}" type="presOf" srcId="{A1FF7E08-725E-4BB7-88E4-B1406479DB8C}" destId="{6EB14522-2743-4CB5-91B4-15F0701F9AC6}" srcOrd="0" destOrd="0" presId="urn:microsoft.com/office/officeart/2005/8/layout/radial5"/>
    <dgm:cxn modelId="{37A4A750-B14D-4EC8-A368-C76A0E0FFA74}" type="presOf" srcId="{935A9AB8-B18A-4883-8227-222F25F7B683}" destId="{4E7584CB-9DEE-4B03-8983-81706D73A415}" srcOrd="0" destOrd="0" presId="urn:microsoft.com/office/officeart/2005/8/layout/radial5"/>
    <dgm:cxn modelId="{FF78C553-CD14-423F-9C49-0EDFA18A62D3}" type="presOf" srcId="{2959F17F-F388-40C3-9367-52A83BA4EB30}" destId="{462A70D9-1745-4C85-83B8-65C5C070B637}" srcOrd="1" destOrd="0" presId="urn:microsoft.com/office/officeart/2005/8/layout/radial5"/>
    <dgm:cxn modelId="{1AA4E353-2621-41AA-A053-AE25E3AC97BE}" type="presOf" srcId="{DA40E1F9-DD31-4A39-9131-F69B08808E54}" destId="{5E3A3654-37F4-48A8-BA9D-45D153420B0E}" srcOrd="0" destOrd="0" presId="urn:microsoft.com/office/officeart/2005/8/layout/radial5"/>
    <dgm:cxn modelId="{5ACE0955-2BAD-4D04-86AC-DB73915CD0E8}" type="presOf" srcId="{3280558E-F814-4C4D-A1C5-96488F3C5403}" destId="{AA464EA2-C37C-4554-88DF-77FF5060C4C9}" srcOrd="0" destOrd="0" presId="urn:microsoft.com/office/officeart/2005/8/layout/radial5"/>
    <dgm:cxn modelId="{1EE6837B-84A3-41C3-91B5-0CF9F71E52D1}" type="presOf" srcId="{F10CBE04-1D81-4945-B1A8-5C94DBB6BDA3}" destId="{AC9DFC32-F0DB-45C2-9ED0-51AF164A6CCD}" srcOrd="0" destOrd="0" presId="urn:microsoft.com/office/officeart/2005/8/layout/radial5"/>
    <dgm:cxn modelId="{3E5B0A7E-B025-47E0-84BA-DE0930AE183A}" type="presOf" srcId="{8C6E6DC5-BBCC-40CB-A740-F3A2DBD2B6E5}" destId="{AE4BE681-1557-4DFE-903B-4B48085DB3F2}" srcOrd="0" destOrd="0" presId="urn:microsoft.com/office/officeart/2005/8/layout/radial5"/>
    <dgm:cxn modelId="{5C00A77F-D616-4F7A-8B97-3B5E8B72C323}" type="presOf" srcId="{979E7C1C-77E5-4598-BC05-DCE9CDE90161}" destId="{B5C5F179-8CD2-4391-BC1E-4C020932D54E}" srcOrd="1" destOrd="0" presId="urn:microsoft.com/office/officeart/2005/8/layout/radial5"/>
    <dgm:cxn modelId="{9A8D0695-9FA0-4489-B385-A841731E1E87}" type="presOf" srcId="{1BF7F523-4311-479F-877C-292EF90EE266}" destId="{014145E8-BE30-4389-B080-D079BE890915}" srcOrd="1" destOrd="0" presId="urn:microsoft.com/office/officeart/2005/8/layout/radial5"/>
    <dgm:cxn modelId="{8A2598B3-9201-4BF3-92E3-65D5CE989D97}" srcId="{3280558E-F814-4C4D-A1C5-96488F3C5403}" destId="{F10CBE04-1D81-4945-B1A8-5C94DBB6BDA3}" srcOrd="2" destOrd="0" parTransId="{1BF7F523-4311-479F-877C-292EF90EE266}" sibTransId="{FD39EB83-52CF-4F1C-AA19-AE307C328D29}"/>
    <dgm:cxn modelId="{07B9CBB7-EB47-4853-A819-6890DD2B9540}" srcId="{3280558E-F814-4C4D-A1C5-96488F3C5403}" destId="{CDBB435A-7961-40B3-9297-C346B69AF926}" srcOrd="1" destOrd="0" parTransId="{935A9AB8-B18A-4883-8227-222F25F7B683}" sibTransId="{2DAF3E59-FC70-475C-9851-A1C216B94A5E}"/>
    <dgm:cxn modelId="{887CE9C5-24C6-42A0-9860-592264496178}" srcId="{3280558E-F814-4C4D-A1C5-96488F3C5403}" destId="{DA40E1F9-DD31-4A39-9131-F69B08808E54}" srcOrd="4" destOrd="0" parTransId="{E9FA9C0A-F171-4BA4-82AB-F764675AD0F9}" sibTransId="{BE489043-0B8F-4BC5-9B6F-2BCE16506AFF}"/>
    <dgm:cxn modelId="{C8ABC9DB-DF02-4F48-88B0-4877E753D56D}" type="presOf" srcId="{979E7C1C-77E5-4598-BC05-DCE9CDE90161}" destId="{72347A51-EA18-4ECD-859B-F8083A6C4DE8}" srcOrd="0" destOrd="0" presId="urn:microsoft.com/office/officeart/2005/8/layout/radial5"/>
    <dgm:cxn modelId="{32963BE3-8715-40D3-8573-C8461FF13A4A}" type="presOf" srcId="{E9FA9C0A-F171-4BA4-82AB-F764675AD0F9}" destId="{1275E4AA-0F09-41C4-A168-7E614EDF4875}" srcOrd="1" destOrd="0" presId="urn:microsoft.com/office/officeart/2005/8/layout/radial5"/>
    <dgm:cxn modelId="{DA5D2CF6-B02D-4DFC-872A-9B633074AAE8}" srcId="{3280558E-F814-4C4D-A1C5-96488F3C5403}" destId="{A1FF7E08-725E-4BB7-88E4-B1406479DB8C}" srcOrd="3" destOrd="0" parTransId="{979E7C1C-77E5-4598-BC05-DCE9CDE90161}" sibTransId="{4141E519-1E03-4F2A-974E-B89C8A168B0D}"/>
    <dgm:cxn modelId="{0842AC73-F84D-4A58-AB91-6405FA9285AD}" type="presParOf" srcId="{35603CC7-F014-4EF1-B1ED-A85EDF099F06}" destId="{AA464EA2-C37C-4554-88DF-77FF5060C4C9}" srcOrd="0" destOrd="0" presId="urn:microsoft.com/office/officeart/2005/8/layout/radial5"/>
    <dgm:cxn modelId="{5F29101F-6FE9-4ED3-9341-A15F2CA19029}" type="presParOf" srcId="{35603CC7-F014-4EF1-B1ED-A85EDF099F06}" destId="{A3900541-C9E9-4D07-9447-EC3B2485117A}" srcOrd="1" destOrd="0" presId="urn:microsoft.com/office/officeart/2005/8/layout/radial5"/>
    <dgm:cxn modelId="{33CD2D8C-1CAD-41A0-9F5C-C638AD84E94C}" type="presParOf" srcId="{A3900541-C9E9-4D07-9447-EC3B2485117A}" destId="{462A70D9-1745-4C85-83B8-65C5C070B637}" srcOrd="0" destOrd="0" presId="urn:microsoft.com/office/officeart/2005/8/layout/radial5"/>
    <dgm:cxn modelId="{1066125A-E19E-4DE5-BBC8-DD16093E9037}" type="presParOf" srcId="{35603CC7-F014-4EF1-B1ED-A85EDF099F06}" destId="{AE4BE681-1557-4DFE-903B-4B48085DB3F2}" srcOrd="2" destOrd="0" presId="urn:microsoft.com/office/officeart/2005/8/layout/radial5"/>
    <dgm:cxn modelId="{E57FBA7A-242D-47D5-83D1-61858CE3C898}" type="presParOf" srcId="{35603CC7-F014-4EF1-B1ED-A85EDF099F06}" destId="{4E7584CB-9DEE-4B03-8983-81706D73A415}" srcOrd="3" destOrd="0" presId="urn:microsoft.com/office/officeart/2005/8/layout/radial5"/>
    <dgm:cxn modelId="{B7C25C40-1193-4050-AB93-A3519246D6DF}" type="presParOf" srcId="{4E7584CB-9DEE-4B03-8983-81706D73A415}" destId="{112088B5-4EF3-41ED-A3DA-91B05DE8ED62}" srcOrd="0" destOrd="0" presId="urn:microsoft.com/office/officeart/2005/8/layout/radial5"/>
    <dgm:cxn modelId="{18CB75EC-3283-4050-BB31-B84E09BC8B22}" type="presParOf" srcId="{35603CC7-F014-4EF1-B1ED-A85EDF099F06}" destId="{1F5A3B4E-320E-4908-9D72-F16C20FE6F66}" srcOrd="4" destOrd="0" presId="urn:microsoft.com/office/officeart/2005/8/layout/radial5"/>
    <dgm:cxn modelId="{02DEB1B8-A991-44C4-86BB-8E943D2393DF}" type="presParOf" srcId="{35603CC7-F014-4EF1-B1ED-A85EDF099F06}" destId="{BE532F1B-F78E-4D94-9DA8-421BFE99FAFB}" srcOrd="5" destOrd="0" presId="urn:microsoft.com/office/officeart/2005/8/layout/radial5"/>
    <dgm:cxn modelId="{79C27346-7F3A-47EB-9625-C33D54C85097}" type="presParOf" srcId="{BE532F1B-F78E-4D94-9DA8-421BFE99FAFB}" destId="{014145E8-BE30-4389-B080-D079BE890915}" srcOrd="0" destOrd="0" presId="urn:microsoft.com/office/officeart/2005/8/layout/radial5"/>
    <dgm:cxn modelId="{A297C115-5F92-405F-826E-CC475F7B2C67}" type="presParOf" srcId="{35603CC7-F014-4EF1-B1ED-A85EDF099F06}" destId="{AC9DFC32-F0DB-45C2-9ED0-51AF164A6CCD}" srcOrd="6" destOrd="0" presId="urn:microsoft.com/office/officeart/2005/8/layout/radial5"/>
    <dgm:cxn modelId="{72181F8E-17A4-4299-A021-74981D6DBF55}" type="presParOf" srcId="{35603CC7-F014-4EF1-B1ED-A85EDF099F06}" destId="{72347A51-EA18-4ECD-859B-F8083A6C4DE8}" srcOrd="7" destOrd="0" presId="urn:microsoft.com/office/officeart/2005/8/layout/radial5"/>
    <dgm:cxn modelId="{884F760F-2686-4283-866F-4EB008FDD4A5}" type="presParOf" srcId="{72347A51-EA18-4ECD-859B-F8083A6C4DE8}" destId="{B5C5F179-8CD2-4391-BC1E-4C020932D54E}" srcOrd="0" destOrd="0" presId="urn:microsoft.com/office/officeart/2005/8/layout/radial5"/>
    <dgm:cxn modelId="{DE019057-4225-4E33-8C07-562F5D2BE9F0}" type="presParOf" srcId="{35603CC7-F014-4EF1-B1ED-A85EDF099F06}" destId="{6EB14522-2743-4CB5-91B4-15F0701F9AC6}" srcOrd="8" destOrd="0" presId="urn:microsoft.com/office/officeart/2005/8/layout/radial5"/>
    <dgm:cxn modelId="{608E186C-F9CC-4782-B3C5-8A6EB366A382}" type="presParOf" srcId="{35603CC7-F014-4EF1-B1ED-A85EDF099F06}" destId="{A367E247-1C1A-4483-8CC9-2109B8AD6B41}" srcOrd="9" destOrd="0" presId="urn:microsoft.com/office/officeart/2005/8/layout/radial5"/>
    <dgm:cxn modelId="{7C8256E4-07C0-41A9-B27B-ABEDF15B4D8E}" type="presParOf" srcId="{A367E247-1C1A-4483-8CC9-2109B8AD6B41}" destId="{1275E4AA-0F09-41C4-A168-7E614EDF4875}" srcOrd="0" destOrd="0" presId="urn:microsoft.com/office/officeart/2005/8/layout/radial5"/>
    <dgm:cxn modelId="{B57CCE70-DD7F-40C0-9964-778082244BF1}" type="presParOf" srcId="{35603CC7-F014-4EF1-B1ED-A85EDF099F06}" destId="{5E3A3654-37F4-48A8-BA9D-45D153420B0E}"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B6B7F-6805-4002-8C98-B128C13B01E4}">
      <dsp:nvSpPr>
        <dsp:cNvPr id="0" name=""/>
        <dsp:cNvSpPr/>
      </dsp:nvSpPr>
      <dsp:spPr>
        <a:xfrm>
          <a:off x="2973041" y="1775606"/>
          <a:ext cx="2042217" cy="159301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b="1" kern="1200" dirty="0">
              <a:latin typeface="Times New Roman" panose="02020603050405020304" pitchFamily="18" charset="0"/>
              <a:cs typeface="Times New Roman" panose="02020603050405020304" pitchFamily="18" charset="0"/>
            </a:rPr>
            <a:t>Product Quality</a:t>
          </a:r>
        </a:p>
      </dsp:txBody>
      <dsp:txXfrm>
        <a:off x="3272117" y="2008898"/>
        <a:ext cx="1444065" cy="1126434"/>
      </dsp:txXfrm>
    </dsp:sp>
    <dsp:sp modelId="{C6744B93-5A7F-4852-8038-54BF10C173A6}">
      <dsp:nvSpPr>
        <dsp:cNvPr id="0" name=""/>
        <dsp:cNvSpPr/>
      </dsp:nvSpPr>
      <dsp:spPr>
        <a:xfrm rot="16200000">
          <a:off x="3832769" y="1259441"/>
          <a:ext cx="322760" cy="441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b="1" kern="1200">
            <a:latin typeface="Times New Roman" panose="02020603050405020304" pitchFamily="18" charset="0"/>
            <a:cs typeface="Times New Roman" panose="02020603050405020304" pitchFamily="18" charset="0"/>
          </a:endParaRPr>
        </a:p>
      </dsp:txBody>
      <dsp:txXfrm>
        <a:off x="3881183" y="1396179"/>
        <a:ext cx="225932" cy="264970"/>
      </dsp:txXfrm>
    </dsp:sp>
    <dsp:sp modelId="{709D6946-EB11-4861-83AA-14FF42127A2E}">
      <dsp:nvSpPr>
        <dsp:cNvPr id="0" name=""/>
        <dsp:cNvSpPr/>
      </dsp:nvSpPr>
      <dsp:spPr>
        <a:xfrm>
          <a:off x="3368038" y="4635"/>
          <a:ext cx="1252223" cy="11619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ts val="0"/>
            </a:spcAft>
            <a:buNone/>
          </a:pPr>
          <a:r>
            <a:rPr lang="en-IN" sz="1200" b="1" kern="1200" dirty="0">
              <a:latin typeface="Times New Roman" panose="02020603050405020304" pitchFamily="18" charset="0"/>
              <a:cs typeface="Times New Roman" panose="02020603050405020304" pitchFamily="18" charset="0"/>
            </a:rPr>
            <a:t>Performance</a:t>
          </a:r>
        </a:p>
      </dsp:txBody>
      <dsp:txXfrm>
        <a:off x="3551422" y="174804"/>
        <a:ext cx="885455" cy="821650"/>
      </dsp:txXfrm>
    </dsp:sp>
    <dsp:sp modelId="{125DD0CF-240B-4237-A90D-FCE82A7DC892}">
      <dsp:nvSpPr>
        <dsp:cNvPr id="0" name=""/>
        <dsp:cNvSpPr/>
      </dsp:nvSpPr>
      <dsp:spPr>
        <a:xfrm rot="18900000">
          <a:off x="4662236" y="1547059"/>
          <a:ext cx="272320" cy="441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b="1" kern="1200">
            <a:latin typeface="Times New Roman" panose="02020603050405020304" pitchFamily="18" charset="0"/>
            <a:cs typeface="Times New Roman" panose="02020603050405020304" pitchFamily="18" charset="0"/>
          </a:endParaRPr>
        </a:p>
      </dsp:txBody>
      <dsp:txXfrm>
        <a:off x="4674200" y="1664267"/>
        <a:ext cx="190624" cy="264970"/>
      </dsp:txXfrm>
    </dsp:sp>
    <dsp:sp modelId="{95BBB1C7-FEBA-41A3-8142-9135274B1474}">
      <dsp:nvSpPr>
        <dsp:cNvPr id="0" name=""/>
        <dsp:cNvSpPr/>
      </dsp:nvSpPr>
      <dsp:spPr>
        <a:xfrm>
          <a:off x="4814312" y="582962"/>
          <a:ext cx="1168990" cy="11689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Reliability</a:t>
          </a:r>
        </a:p>
      </dsp:txBody>
      <dsp:txXfrm>
        <a:off x="4985507" y="754157"/>
        <a:ext cx="826600" cy="826600"/>
      </dsp:txXfrm>
    </dsp:sp>
    <dsp:sp modelId="{D944035F-BFB7-4435-A12D-59F59DC14CD4}">
      <dsp:nvSpPr>
        <dsp:cNvPr id="0" name=""/>
        <dsp:cNvSpPr/>
      </dsp:nvSpPr>
      <dsp:spPr>
        <a:xfrm>
          <a:off x="5102015" y="2351306"/>
          <a:ext cx="209005" cy="441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b="1" kern="1200">
            <a:latin typeface="Times New Roman" panose="02020603050405020304" pitchFamily="18" charset="0"/>
            <a:cs typeface="Times New Roman" panose="02020603050405020304" pitchFamily="18" charset="0"/>
          </a:endParaRPr>
        </a:p>
      </dsp:txBody>
      <dsp:txXfrm>
        <a:off x="5102015" y="2439630"/>
        <a:ext cx="146304" cy="264970"/>
      </dsp:txXfrm>
    </dsp:sp>
    <dsp:sp modelId="{EECC0488-C01D-41DA-B8A4-7421A7917F53}">
      <dsp:nvSpPr>
        <dsp:cNvPr id="0" name=""/>
        <dsp:cNvSpPr/>
      </dsp:nvSpPr>
      <dsp:spPr>
        <a:xfrm>
          <a:off x="5409608" y="1987620"/>
          <a:ext cx="1168990" cy="11689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Durability</a:t>
          </a:r>
        </a:p>
      </dsp:txBody>
      <dsp:txXfrm>
        <a:off x="5580803" y="2158815"/>
        <a:ext cx="826600" cy="826600"/>
      </dsp:txXfrm>
    </dsp:sp>
    <dsp:sp modelId="{0A808995-F70D-444A-9C5F-AD9ECC548B71}">
      <dsp:nvSpPr>
        <dsp:cNvPr id="0" name=""/>
        <dsp:cNvSpPr/>
      </dsp:nvSpPr>
      <dsp:spPr>
        <a:xfrm rot="2700000">
          <a:off x="4651819" y="3109722"/>
          <a:ext cx="201492" cy="441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b="1" kern="1200">
            <a:latin typeface="Times New Roman" panose="02020603050405020304" pitchFamily="18" charset="0"/>
            <a:cs typeface="Times New Roman" panose="02020603050405020304" pitchFamily="18" charset="0"/>
          </a:endParaRPr>
        </a:p>
      </dsp:txBody>
      <dsp:txXfrm>
        <a:off x="4660671" y="3176674"/>
        <a:ext cx="141044" cy="264970"/>
      </dsp:txXfrm>
    </dsp:sp>
    <dsp:sp modelId="{D6A3DA18-6A3E-4552-861B-50E11AD3CB98}">
      <dsp:nvSpPr>
        <dsp:cNvPr id="0" name=""/>
        <dsp:cNvSpPr/>
      </dsp:nvSpPr>
      <dsp:spPr>
        <a:xfrm>
          <a:off x="4676213" y="3263016"/>
          <a:ext cx="1445188" cy="142751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Serviceability</a:t>
          </a:r>
        </a:p>
      </dsp:txBody>
      <dsp:txXfrm>
        <a:off x="4887856" y="3472070"/>
        <a:ext cx="1021902" cy="1009405"/>
      </dsp:txXfrm>
    </dsp:sp>
    <dsp:sp modelId="{C5E92275-5EF5-4EB2-8011-314130C0C230}">
      <dsp:nvSpPr>
        <dsp:cNvPr id="0" name=""/>
        <dsp:cNvSpPr/>
      </dsp:nvSpPr>
      <dsp:spPr>
        <a:xfrm rot="5400000">
          <a:off x="3833697" y="3441473"/>
          <a:ext cx="320904" cy="441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b="1" kern="1200">
            <a:latin typeface="Times New Roman" panose="02020603050405020304" pitchFamily="18" charset="0"/>
            <a:cs typeface="Times New Roman" panose="02020603050405020304" pitchFamily="18" charset="0"/>
          </a:endParaRPr>
        </a:p>
      </dsp:txBody>
      <dsp:txXfrm>
        <a:off x="3881833" y="3481662"/>
        <a:ext cx="224633" cy="264970"/>
      </dsp:txXfrm>
    </dsp:sp>
    <dsp:sp modelId="{A50E5B22-2FC4-45F1-85A2-A1E2724F6200}">
      <dsp:nvSpPr>
        <dsp:cNvPr id="0" name=""/>
        <dsp:cNvSpPr/>
      </dsp:nvSpPr>
      <dsp:spPr>
        <a:xfrm>
          <a:off x="3409654" y="3974106"/>
          <a:ext cx="1168990" cy="11689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Features</a:t>
          </a:r>
        </a:p>
      </dsp:txBody>
      <dsp:txXfrm>
        <a:off x="3580849" y="4145301"/>
        <a:ext cx="826600" cy="826600"/>
      </dsp:txXfrm>
    </dsp:sp>
    <dsp:sp modelId="{0FBBACA5-8700-4A21-BA4A-96D2DA55A666}">
      <dsp:nvSpPr>
        <dsp:cNvPr id="0" name=""/>
        <dsp:cNvSpPr/>
      </dsp:nvSpPr>
      <dsp:spPr>
        <a:xfrm rot="8098042">
          <a:off x="3054901" y="3155577"/>
          <a:ext cx="271786" cy="441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b="1" kern="1200">
            <a:latin typeface="Times New Roman" panose="02020603050405020304" pitchFamily="18" charset="0"/>
            <a:cs typeface="Times New Roman" panose="02020603050405020304" pitchFamily="18" charset="0"/>
          </a:endParaRPr>
        </a:p>
      </dsp:txBody>
      <dsp:txXfrm rot="10800000">
        <a:off x="3124480" y="3215057"/>
        <a:ext cx="190250" cy="264970"/>
      </dsp:txXfrm>
    </dsp:sp>
    <dsp:sp modelId="{2372C728-746E-47E6-A080-14DDAD7A6B8C}">
      <dsp:nvSpPr>
        <dsp:cNvPr id="0" name=""/>
        <dsp:cNvSpPr/>
      </dsp:nvSpPr>
      <dsp:spPr>
        <a:xfrm>
          <a:off x="2006597" y="3392276"/>
          <a:ext cx="1168990" cy="11689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Aesthetics</a:t>
          </a:r>
        </a:p>
      </dsp:txBody>
      <dsp:txXfrm>
        <a:off x="2177792" y="3563471"/>
        <a:ext cx="826600" cy="826600"/>
      </dsp:txXfrm>
    </dsp:sp>
    <dsp:sp modelId="{6DF9DBC0-57E9-495F-B4CF-076A3BC3CB49}">
      <dsp:nvSpPr>
        <dsp:cNvPr id="0" name=""/>
        <dsp:cNvSpPr/>
      </dsp:nvSpPr>
      <dsp:spPr>
        <a:xfrm rot="10800000">
          <a:off x="2687380" y="2351306"/>
          <a:ext cx="201867" cy="441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b="1" kern="1200">
            <a:latin typeface="Times New Roman" panose="02020603050405020304" pitchFamily="18" charset="0"/>
            <a:cs typeface="Times New Roman" panose="02020603050405020304" pitchFamily="18" charset="0"/>
          </a:endParaRPr>
        </a:p>
      </dsp:txBody>
      <dsp:txXfrm rot="10800000">
        <a:off x="2747940" y="2439630"/>
        <a:ext cx="141307" cy="264970"/>
      </dsp:txXfrm>
    </dsp:sp>
    <dsp:sp modelId="{CE3E9AC6-0471-478D-BF9F-1591FF447023}">
      <dsp:nvSpPr>
        <dsp:cNvPr id="0" name=""/>
        <dsp:cNvSpPr/>
      </dsp:nvSpPr>
      <dsp:spPr>
        <a:xfrm>
          <a:off x="1423168" y="1987620"/>
          <a:ext cx="1168990" cy="11689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Perceived quality</a:t>
          </a:r>
        </a:p>
      </dsp:txBody>
      <dsp:txXfrm>
        <a:off x="1594363" y="2158815"/>
        <a:ext cx="826600" cy="826600"/>
      </dsp:txXfrm>
    </dsp:sp>
    <dsp:sp modelId="{C85690AB-631B-456D-8862-36D0574F3A22}">
      <dsp:nvSpPr>
        <dsp:cNvPr id="0" name=""/>
        <dsp:cNvSpPr/>
      </dsp:nvSpPr>
      <dsp:spPr>
        <a:xfrm rot="13500000">
          <a:off x="3091722" y="1568484"/>
          <a:ext cx="239211" cy="4416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b="1" kern="1200">
            <a:latin typeface="Times New Roman" panose="02020603050405020304" pitchFamily="18" charset="0"/>
            <a:cs typeface="Times New Roman" panose="02020603050405020304" pitchFamily="18" charset="0"/>
          </a:endParaRPr>
        </a:p>
      </dsp:txBody>
      <dsp:txXfrm rot="10800000">
        <a:off x="3152976" y="1682180"/>
        <a:ext cx="167448" cy="264970"/>
      </dsp:txXfrm>
    </dsp:sp>
    <dsp:sp modelId="{FD2B7F5C-4CB6-4D66-81FF-ED12990476E0}">
      <dsp:nvSpPr>
        <dsp:cNvPr id="0" name=""/>
        <dsp:cNvSpPr/>
      </dsp:nvSpPr>
      <dsp:spPr>
        <a:xfrm>
          <a:off x="1905001" y="552452"/>
          <a:ext cx="1368981" cy="12300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Conformance</a:t>
          </a:r>
        </a:p>
      </dsp:txBody>
      <dsp:txXfrm>
        <a:off x="2105484" y="732583"/>
        <a:ext cx="968015" cy="869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64EA2-C37C-4554-88DF-77FF5060C4C9}">
      <dsp:nvSpPr>
        <dsp:cNvPr id="0" name=""/>
        <dsp:cNvSpPr/>
      </dsp:nvSpPr>
      <dsp:spPr>
        <a:xfrm>
          <a:off x="3090310" y="1930402"/>
          <a:ext cx="1773790" cy="16623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b="1" kern="1200" dirty="0">
              <a:latin typeface="Times New Roman" panose="02020603050405020304" pitchFamily="18" charset="0"/>
              <a:cs typeface="Times New Roman" panose="02020603050405020304" pitchFamily="18" charset="0"/>
            </a:rPr>
            <a:t>Service Quality</a:t>
          </a:r>
        </a:p>
      </dsp:txBody>
      <dsp:txXfrm>
        <a:off x="3350076" y="2173849"/>
        <a:ext cx="1254258" cy="1175469"/>
      </dsp:txXfrm>
    </dsp:sp>
    <dsp:sp modelId="{A3900541-C9E9-4D07-9447-EC3B2485117A}">
      <dsp:nvSpPr>
        <dsp:cNvPr id="0" name=""/>
        <dsp:cNvSpPr/>
      </dsp:nvSpPr>
      <dsp:spPr>
        <a:xfrm rot="16200000">
          <a:off x="3857267" y="1464161"/>
          <a:ext cx="239877" cy="4934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latin typeface="Times New Roman" panose="02020603050405020304" pitchFamily="18" charset="0"/>
            <a:cs typeface="Times New Roman" panose="02020603050405020304" pitchFamily="18" charset="0"/>
          </a:endParaRPr>
        </a:p>
      </dsp:txBody>
      <dsp:txXfrm>
        <a:off x="3893249" y="1598835"/>
        <a:ext cx="167914" cy="296076"/>
      </dsp:txXfrm>
    </dsp:sp>
    <dsp:sp modelId="{AE4BE681-1557-4DFE-903B-4B48085DB3F2}">
      <dsp:nvSpPr>
        <dsp:cNvPr id="0" name=""/>
        <dsp:cNvSpPr/>
      </dsp:nvSpPr>
      <dsp:spPr>
        <a:xfrm>
          <a:off x="3251529" y="26449"/>
          <a:ext cx="1451353" cy="14513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Reliability</a:t>
          </a:r>
        </a:p>
      </dsp:txBody>
      <dsp:txXfrm>
        <a:off x="3464075" y="238995"/>
        <a:ext cx="1026261" cy="1026261"/>
      </dsp:txXfrm>
    </dsp:sp>
    <dsp:sp modelId="{4E7584CB-9DEE-4B03-8983-81706D73A415}">
      <dsp:nvSpPr>
        <dsp:cNvPr id="0" name=""/>
        <dsp:cNvSpPr/>
      </dsp:nvSpPr>
      <dsp:spPr>
        <a:xfrm rot="20449325">
          <a:off x="4905197" y="2146025"/>
          <a:ext cx="264910" cy="4934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latin typeface="Times New Roman" panose="02020603050405020304" pitchFamily="18" charset="0"/>
            <a:cs typeface="Times New Roman" panose="02020603050405020304" pitchFamily="18" charset="0"/>
          </a:endParaRPr>
        </a:p>
      </dsp:txBody>
      <dsp:txXfrm>
        <a:off x="4907402" y="2257771"/>
        <a:ext cx="185437" cy="296076"/>
      </dsp:txXfrm>
    </dsp:sp>
    <dsp:sp modelId="{1F5A3B4E-320E-4908-9D72-F16C20FE6F66}">
      <dsp:nvSpPr>
        <dsp:cNvPr id="0" name=""/>
        <dsp:cNvSpPr/>
      </dsp:nvSpPr>
      <dsp:spPr>
        <a:xfrm>
          <a:off x="5240623" y="1253497"/>
          <a:ext cx="1544530" cy="160013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Responsiveness</a:t>
          </a:r>
        </a:p>
      </dsp:txBody>
      <dsp:txXfrm>
        <a:off x="5466814" y="1487831"/>
        <a:ext cx="1092148" cy="1131463"/>
      </dsp:txXfrm>
    </dsp:sp>
    <dsp:sp modelId="{BE532F1B-F78E-4D94-9DA8-421BFE99FAFB}">
      <dsp:nvSpPr>
        <dsp:cNvPr id="0" name=""/>
        <dsp:cNvSpPr/>
      </dsp:nvSpPr>
      <dsp:spPr>
        <a:xfrm rot="3240000">
          <a:off x="4485550" y="3381362"/>
          <a:ext cx="242421" cy="4934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latin typeface="Times New Roman" panose="02020603050405020304" pitchFamily="18" charset="0"/>
            <a:cs typeface="Times New Roman" panose="02020603050405020304" pitchFamily="18" charset="0"/>
          </a:endParaRPr>
        </a:p>
      </dsp:txBody>
      <dsp:txXfrm>
        <a:off x="4500539" y="3450636"/>
        <a:ext cx="169695" cy="296076"/>
      </dsp:txXfrm>
    </dsp:sp>
    <dsp:sp modelId="{AC9DFC32-F0DB-45C2-9ED0-51AF164A6CCD}">
      <dsp:nvSpPr>
        <dsp:cNvPr id="0" name=""/>
        <dsp:cNvSpPr/>
      </dsp:nvSpPr>
      <dsp:spPr>
        <a:xfrm>
          <a:off x="4446085" y="3680073"/>
          <a:ext cx="1451353" cy="14513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Assurance</a:t>
          </a:r>
        </a:p>
      </dsp:txBody>
      <dsp:txXfrm>
        <a:off x="4658631" y="3892619"/>
        <a:ext cx="1026261" cy="1026261"/>
      </dsp:txXfrm>
    </dsp:sp>
    <dsp:sp modelId="{72347A51-EA18-4ECD-859B-F8083A6C4DE8}">
      <dsp:nvSpPr>
        <dsp:cNvPr id="0" name=""/>
        <dsp:cNvSpPr/>
      </dsp:nvSpPr>
      <dsp:spPr>
        <a:xfrm rot="7560000">
          <a:off x="3226439" y="3381362"/>
          <a:ext cx="242421" cy="4934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latin typeface="Times New Roman" panose="02020603050405020304" pitchFamily="18" charset="0"/>
            <a:cs typeface="Times New Roman" panose="02020603050405020304" pitchFamily="18" charset="0"/>
          </a:endParaRPr>
        </a:p>
      </dsp:txBody>
      <dsp:txXfrm rot="10800000">
        <a:off x="3284176" y="3450636"/>
        <a:ext cx="169695" cy="296076"/>
      </dsp:txXfrm>
    </dsp:sp>
    <dsp:sp modelId="{6EB14522-2743-4CB5-91B4-15F0701F9AC6}">
      <dsp:nvSpPr>
        <dsp:cNvPr id="0" name=""/>
        <dsp:cNvSpPr/>
      </dsp:nvSpPr>
      <dsp:spPr>
        <a:xfrm>
          <a:off x="2056972" y="3680073"/>
          <a:ext cx="1451353" cy="14513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Empathy</a:t>
          </a:r>
        </a:p>
      </dsp:txBody>
      <dsp:txXfrm>
        <a:off x="2269518" y="3892619"/>
        <a:ext cx="1026261" cy="1026261"/>
      </dsp:txXfrm>
    </dsp:sp>
    <dsp:sp modelId="{A367E247-1C1A-4483-8CC9-2109B8AD6B41}">
      <dsp:nvSpPr>
        <dsp:cNvPr id="0" name=""/>
        <dsp:cNvSpPr/>
      </dsp:nvSpPr>
      <dsp:spPr>
        <a:xfrm rot="11862374">
          <a:off x="2804711" y="2179270"/>
          <a:ext cx="242738" cy="4934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b="1" kern="1200">
            <a:latin typeface="Times New Roman" panose="02020603050405020304" pitchFamily="18" charset="0"/>
            <a:cs typeface="Times New Roman" panose="02020603050405020304" pitchFamily="18" charset="0"/>
          </a:endParaRPr>
        </a:p>
      </dsp:txBody>
      <dsp:txXfrm rot="10800000">
        <a:off x="2875807" y="2289036"/>
        <a:ext cx="169917" cy="296076"/>
      </dsp:txXfrm>
    </dsp:sp>
    <dsp:sp modelId="{5E3A3654-37F4-48A8-BA9D-45D153420B0E}">
      <dsp:nvSpPr>
        <dsp:cNvPr id="0" name=""/>
        <dsp:cNvSpPr/>
      </dsp:nvSpPr>
      <dsp:spPr>
        <a:xfrm>
          <a:off x="1284409" y="1407883"/>
          <a:ext cx="1451353" cy="145135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b="1" kern="1200" dirty="0">
              <a:latin typeface="Times New Roman" panose="02020603050405020304" pitchFamily="18" charset="0"/>
              <a:cs typeface="Times New Roman" panose="02020603050405020304" pitchFamily="18" charset="0"/>
            </a:rPr>
            <a:t>Tangible</a:t>
          </a:r>
        </a:p>
      </dsp:txBody>
      <dsp:txXfrm>
        <a:off x="1496955" y="1620429"/>
        <a:ext cx="1026261" cy="102626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67000" y="880225"/>
            <a:ext cx="4267400" cy="44011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40075" y="5574775"/>
            <a:ext cx="5120625" cy="52813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46124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Google Shape;21;p1:notes"/>
          <p:cNvSpPr txBox="1">
            <a:spLocks noGrp="1"/>
          </p:cNvSpPr>
          <p:nvPr>
            <p:ph type="body" idx="1"/>
          </p:nvPr>
        </p:nvSpPr>
        <p:spPr>
          <a:xfrm>
            <a:off x="640075" y="5574775"/>
            <a:ext cx="5120625" cy="5281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 name="Google Shape;22;p1:notes"/>
          <p:cNvSpPr>
            <a:spLocks noGrp="1" noRot="1" noChangeAspect="1"/>
          </p:cNvSpPr>
          <p:nvPr>
            <p:ph type="sldImg" idx="2"/>
          </p:nvPr>
        </p:nvSpPr>
        <p:spPr>
          <a:xfrm>
            <a:off x="-711200" y="879475"/>
            <a:ext cx="7823200" cy="44021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965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2:notes"/>
          <p:cNvSpPr txBox="1">
            <a:spLocks noGrp="1"/>
          </p:cNvSpPr>
          <p:nvPr>
            <p:ph type="body" idx="1"/>
          </p:nvPr>
        </p:nvSpPr>
        <p:spPr>
          <a:xfrm>
            <a:off x="640075" y="5574775"/>
            <a:ext cx="5120625" cy="5281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 name="Google Shape;28;p2:notes"/>
          <p:cNvSpPr>
            <a:spLocks noGrp="1" noRot="1" noChangeAspect="1"/>
          </p:cNvSpPr>
          <p:nvPr>
            <p:ph type="sldImg" idx="2"/>
          </p:nvPr>
        </p:nvSpPr>
        <p:spPr>
          <a:xfrm>
            <a:off x="-711200" y="879475"/>
            <a:ext cx="7823200" cy="44021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14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879475"/>
            <a:ext cx="7823200" cy="4402138"/>
          </a:xfrm>
        </p:spPr>
      </p:sp>
      <p:sp>
        <p:nvSpPr>
          <p:cNvPr id="3" name="Notes Placeholder 2"/>
          <p:cNvSpPr>
            <a:spLocks noGrp="1"/>
          </p:cNvSpPr>
          <p:nvPr>
            <p:ph type="body" idx="1"/>
          </p:nvPr>
        </p:nvSpPr>
        <p:spPr/>
        <p:txBody>
          <a:bodyPr/>
          <a:lstStyle/>
          <a:p>
            <a:r>
              <a:rPr lang="en-IN" dirty="0"/>
              <a:t>Poor quality impacts companies in two ways: Higher cost and lower customer satisfactions. The lower customer satisfaction creates price pressure and lost sales, which results in lower revenue</a:t>
            </a:r>
            <a:r>
              <a:rPr lang="en-IN" baseline="0" dirty="0"/>
              <a:t> sometimes makes a company go out of business.</a:t>
            </a:r>
            <a:endParaRPr lang="en-IN" dirty="0"/>
          </a:p>
        </p:txBody>
      </p:sp>
    </p:spTree>
    <p:extLst>
      <p:ext uri="{BB962C8B-B14F-4D97-AF65-F5344CB8AC3E}">
        <p14:creationId xmlns:p14="http://schemas.microsoft.com/office/powerpoint/2010/main" val="4096797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879475"/>
            <a:ext cx="7823200" cy="4402138"/>
          </a:xfrm>
        </p:spPr>
      </p:sp>
      <p:sp>
        <p:nvSpPr>
          <p:cNvPr id="3" name="Notes Placeholder 2"/>
          <p:cNvSpPr>
            <a:spLocks noGrp="1"/>
          </p:cNvSpPr>
          <p:nvPr>
            <p:ph type="body" idx="1"/>
          </p:nvPr>
        </p:nvSpPr>
        <p:spPr/>
        <p:txBody>
          <a:bodyPr/>
          <a:lstStyle/>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dirty="0"/>
              <a:t>The lower customer satisfaction creates price pressure and lost sales, which results in lower revenue sometimes makes a company go out of business.</a:t>
            </a:r>
          </a:p>
        </p:txBody>
      </p:sp>
    </p:spTree>
    <p:extLst>
      <p:ext uri="{BB962C8B-B14F-4D97-AF65-F5344CB8AC3E}">
        <p14:creationId xmlns:p14="http://schemas.microsoft.com/office/powerpoint/2010/main" val="184848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879475"/>
            <a:ext cx="7823200" cy="4402138"/>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4096797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1200" y="879475"/>
            <a:ext cx="7823200" cy="4402138"/>
          </a:xfrm>
        </p:spPr>
      </p:sp>
      <p:sp>
        <p:nvSpPr>
          <p:cNvPr id="3" name="Notes Placeholder 2"/>
          <p:cNvSpPr>
            <a:spLocks noGrp="1"/>
          </p:cNvSpPr>
          <p:nvPr>
            <p:ph type="body" idx="1"/>
          </p:nvPr>
        </p:nvSpPr>
        <p:spPr/>
        <p:txBody>
          <a:bodyPr/>
          <a:lstStyle/>
          <a:p>
            <a:r>
              <a:rPr lang="en-US" dirty="0"/>
              <a:t>Poisson distribution</a:t>
            </a:r>
          </a:p>
          <a:p>
            <a:r>
              <a:rPr lang="en-US" dirty="0"/>
              <a:t>Used to predict the variation from an average rate of occurrence in a given time frame. It's used when independent events occur in a fixed interval of time and have a known constant mean rate. The Poisson distribution is used to describe the distribution of binary data from an infinite sample.</a:t>
            </a:r>
          </a:p>
          <a:p>
            <a:r>
              <a:rPr lang="en-US" dirty="0"/>
              <a:t>Binomial distribution</a:t>
            </a:r>
          </a:p>
          <a:p>
            <a:r>
              <a:rPr lang="en-US" dirty="0"/>
              <a:t>Used to model the probability of obtaining one of two outcomes under a given number of parameters. It's used to describe the distribution of binary data from a finite sample</a:t>
            </a:r>
            <a:endParaRPr lang="en-IN" dirty="0"/>
          </a:p>
        </p:txBody>
      </p:sp>
    </p:spTree>
    <p:extLst>
      <p:ext uri="{BB962C8B-B14F-4D97-AF65-F5344CB8AC3E}">
        <p14:creationId xmlns:p14="http://schemas.microsoft.com/office/powerpoint/2010/main" val="2945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8:notes"/>
          <p:cNvSpPr txBox="1">
            <a:spLocks noGrp="1"/>
          </p:cNvSpPr>
          <p:nvPr>
            <p:ph type="body" idx="1"/>
          </p:nvPr>
        </p:nvSpPr>
        <p:spPr>
          <a:xfrm>
            <a:off x="640075" y="5574775"/>
            <a:ext cx="5120625" cy="5281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8:notes"/>
          <p:cNvSpPr>
            <a:spLocks noGrp="1" noRot="1" noChangeAspect="1"/>
          </p:cNvSpPr>
          <p:nvPr>
            <p:ph type="sldImg" idx="2"/>
          </p:nvPr>
        </p:nvSpPr>
        <p:spPr>
          <a:xfrm>
            <a:off x="-711200" y="879475"/>
            <a:ext cx="7823200" cy="44021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6152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folie" type="title">
  <p:cSld name="TITLE">
    <p:spTree>
      <p:nvGrpSpPr>
        <p:cNvPr id="1" name="Shape 12"/>
        <p:cNvGrpSpPr/>
        <p:nvPr/>
      </p:nvGrpSpPr>
      <p:grpSpPr>
        <a:xfrm>
          <a:off x="0" y="0"/>
          <a:ext cx="0" cy="0"/>
          <a:chOff x="0" y="0"/>
          <a:chExt cx="0" cy="0"/>
        </a:xfrm>
      </p:grpSpPr>
      <p:sp>
        <p:nvSpPr>
          <p:cNvPr id="13" name="Google Shape;13;p20"/>
          <p:cNvSpPr txBox="1">
            <a:spLocks noGrp="1"/>
          </p:cNvSpPr>
          <p:nvPr>
            <p:ph type="ctrTitle"/>
          </p:nvPr>
        </p:nvSpPr>
        <p:spPr>
          <a:xfrm>
            <a:off x="596900" y="1317996"/>
            <a:ext cx="8610600" cy="15522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4" name="Google Shape;14;p20"/>
          <p:cNvSpPr txBox="1">
            <a:spLocks noGrp="1"/>
          </p:cNvSpPr>
          <p:nvPr>
            <p:ph type="subTitle" idx="1"/>
          </p:nvPr>
        </p:nvSpPr>
        <p:spPr>
          <a:xfrm>
            <a:off x="596900" y="3741803"/>
            <a:ext cx="8610600" cy="20747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cxnSp>
        <p:nvCxnSpPr>
          <p:cNvPr id="15" name="Google Shape;15;p20"/>
          <p:cNvCxnSpPr/>
          <p:nvPr/>
        </p:nvCxnSpPr>
        <p:spPr>
          <a:xfrm>
            <a:off x="-942" y="6214340"/>
            <a:ext cx="12196800" cy="193"/>
          </a:xfrm>
          <a:prstGeom prst="straightConnector1">
            <a:avLst/>
          </a:prstGeom>
          <a:noFill/>
          <a:ln w="19050" cap="flat" cmpd="sng">
            <a:solidFill>
              <a:srgbClr val="15438E"/>
            </a:solidFill>
            <a:prstDash val="solid"/>
            <a:miter lim="800000"/>
            <a:headEnd type="none" w="sm" len="sm"/>
            <a:tailEnd type="none" w="sm" len="sm"/>
          </a:ln>
        </p:spPr>
      </p:cxnSp>
      <p:sp>
        <p:nvSpPr>
          <p:cNvPr id="5" name="Google Shape;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62335CFD-B3E9-4812-AF47-A129F230FDF1}" type="datetime1">
              <a:rPr lang="en-IN" smtClean="0"/>
              <a:pPr/>
              <a:t>17-12-2025</a:t>
            </a:fld>
            <a:endParaRPr lang="en-IN" dirty="0"/>
          </a:p>
        </p:txBody>
      </p:sp>
      <p:sp>
        <p:nvSpPr>
          <p:cNvPr id="6" name="Google Shape;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Dr. Narpat Ram Sangwa</a:t>
            </a:r>
            <a:endParaRPr lang="en-IN" dirty="0"/>
          </a:p>
        </p:txBody>
      </p:sp>
      <p:sp>
        <p:nvSpPr>
          <p:cNvPr id="7" name="Google Shape;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marL="0" marR="0" lvl="1" indent="0" algn="r" rtl="0">
              <a:spcBef>
                <a:spcPts val="0"/>
              </a:spcBef>
              <a:buNone/>
              <a:defRPr sz="12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888888"/>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pic>
        <p:nvPicPr>
          <p:cNvPr id="1026" name="Picture 2" descr="https://www.iimsirmaur.ac.in/img/iim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772" y="10391"/>
            <a:ext cx="883228" cy="8832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16"/>
        <p:cNvGrpSpPr/>
        <p:nvPr/>
      </p:nvGrpSpPr>
      <p:grpSpPr>
        <a:xfrm>
          <a:off x="0" y="0"/>
          <a:ext cx="0" cy="0"/>
          <a:chOff x="0" y="0"/>
          <a:chExt cx="0" cy="0"/>
        </a:xfrm>
      </p:grpSpPr>
      <p:sp>
        <p:nvSpPr>
          <p:cNvPr id="17" name="Google Shape;17;p21"/>
          <p:cNvSpPr txBox="1">
            <a:spLocks noGrp="1"/>
          </p:cNvSpPr>
          <p:nvPr>
            <p:ph type="title"/>
          </p:nvPr>
        </p:nvSpPr>
        <p:spPr>
          <a:xfrm>
            <a:off x="407446" y="146869"/>
            <a:ext cx="10762781" cy="685801"/>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600"/>
              <a:buFont typeface="Century Gothic"/>
              <a:buNone/>
              <a:defRPr sz="36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cxnSp>
        <p:nvCxnSpPr>
          <p:cNvPr id="18" name="Google Shape;18;p21"/>
          <p:cNvCxnSpPr/>
          <p:nvPr/>
        </p:nvCxnSpPr>
        <p:spPr>
          <a:xfrm>
            <a:off x="-942" y="6214340"/>
            <a:ext cx="12196800" cy="193"/>
          </a:xfrm>
          <a:prstGeom prst="straightConnector1">
            <a:avLst/>
          </a:prstGeom>
          <a:noFill/>
          <a:ln w="19050" cap="flat" cmpd="sng">
            <a:solidFill>
              <a:srgbClr val="15438E"/>
            </a:solidFill>
            <a:prstDash val="solid"/>
            <a:miter lim="800000"/>
            <a:headEnd type="none" w="sm" len="sm"/>
            <a:tailEnd type="none" w="sm" len="sm"/>
          </a:ln>
        </p:spPr>
      </p:cxnSp>
      <p:sp>
        <p:nvSpPr>
          <p:cNvPr id="19" name="Google Shape;19;p21"/>
          <p:cNvSpPr txBox="1">
            <a:spLocks noGrp="1"/>
          </p:cNvSpPr>
          <p:nvPr>
            <p:ph type="body" idx="1"/>
          </p:nvPr>
        </p:nvSpPr>
        <p:spPr>
          <a:xfrm>
            <a:off x="407446" y="1347836"/>
            <a:ext cx="1114353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 name="Google Shape;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D1FBB12C-6AF2-404C-B802-656F1A988312}" type="datetime1">
              <a:rPr lang="en-IN" smtClean="0"/>
              <a:pPr/>
              <a:t>17-12-2025</a:t>
            </a:fld>
            <a:endParaRPr lang="en-IN" dirty="0"/>
          </a:p>
        </p:txBody>
      </p:sp>
      <p:sp>
        <p:nvSpPr>
          <p:cNvPr id="6" name="Google Shape;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Dr. Narpat Ram Sangwa</a:t>
            </a:r>
            <a:endParaRPr lang="en-IN" dirty="0"/>
          </a:p>
        </p:txBody>
      </p:sp>
      <p:sp>
        <p:nvSpPr>
          <p:cNvPr id="7" name="Google Shape;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marL="0" marR="0" lvl="1" indent="0" algn="r" rtl="0">
              <a:spcBef>
                <a:spcPts val="0"/>
              </a:spcBef>
              <a:buNone/>
              <a:defRPr sz="12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888888"/>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pic>
        <p:nvPicPr>
          <p:cNvPr id="10" name="Picture 2" descr="https://www.iimsirmaur.ac.in/img/iim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08772" y="10391"/>
            <a:ext cx="883228" cy="8832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7" name="Google Shape;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4C8EE48C-6F84-430B-99C8-6D09B5D884B9}" type="datetime1">
              <a:rPr lang="en-IN" smtClean="0"/>
              <a:pPr/>
              <a:t>17-12-2025</a:t>
            </a:fld>
            <a:endParaRPr lang="en-IN" dirty="0"/>
          </a:p>
        </p:txBody>
      </p:sp>
      <p:sp>
        <p:nvSpPr>
          <p:cNvPr id="8" name="Google Shape;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Dr. Narpat Ram Sangwa</a:t>
            </a:r>
            <a:endParaRPr lang="en-IN" dirty="0"/>
          </a:p>
        </p:txBody>
      </p:sp>
      <p:sp>
        <p:nvSpPr>
          <p:cNvPr id="9" name="Google Shape;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entury Gothic"/>
              </a:defRPr>
            </a:lvl1pPr>
            <a:lvl2pPr marL="0" marR="0" lvl="1" indent="0" algn="r" rtl="0">
              <a:spcBef>
                <a:spcPts val="0"/>
              </a:spcBef>
              <a:buNone/>
              <a:defRPr sz="12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buNone/>
              <a:defRPr sz="12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buNone/>
              <a:defRPr sz="12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buNone/>
              <a:defRPr sz="12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buNone/>
              <a:defRPr sz="12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buNone/>
              <a:defRPr sz="12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buNone/>
              <a:defRPr sz="12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buNone/>
              <a:defRPr sz="1200" b="0" i="0" u="none" strike="noStrike" cap="none">
                <a:solidFill>
                  <a:srgbClr val="888888"/>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cxnSp>
        <p:nvCxnSpPr>
          <p:cNvPr id="10" name="Google Shape;10;p19"/>
          <p:cNvCxnSpPr/>
          <p:nvPr/>
        </p:nvCxnSpPr>
        <p:spPr>
          <a:xfrm>
            <a:off x="-942" y="931140"/>
            <a:ext cx="12196800" cy="193"/>
          </a:xfrm>
          <a:prstGeom prst="straightConnector1">
            <a:avLst/>
          </a:prstGeom>
          <a:noFill/>
          <a:ln w="38100" cap="flat" cmpd="sng">
            <a:solidFill>
              <a:srgbClr val="15438E"/>
            </a:solidFill>
            <a:prstDash val="solid"/>
            <a:miter lim="800000"/>
            <a:headEnd type="none" w="sm" len="sm"/>
            <a:tailEnd type="none" w="sm" len="sm"/>
          </a:ln>
        </p:spPr>
      </p:cxnSp>
      <p:sp>
        <p:nvSpPr>
          <p:cNvPr id="11" name="Google Shape;11;p19"/>
          <p:cNvSpPr txBox="1"/>
          <p:nvPr/>
        </p:nvSpPr>
        <p:spPr>
          <a:xfrm>
            <a:off x="838200" y="132297"/>
            <a:ext cx="8699500" cy="70590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pic>
        <p:nvPicPr>
          <p:cNvPr id="12" name="Picture 2" descr="https://www.iimsirmaur.ac.in/img/iim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308772" y="10391"/>
            <a:ext cx="883228" cy="88322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6" Type="http://schemas.openxmlformats.org/officeDocument/2006/relationships/oleObject" Target="../embeddings/oleObject13.bin"/><Relationship Id="rId21" Type="http://schemas.openxmlformats.org/officeDocument/2006/relationships/image" Target="../media/image46.wmf"/><Relationship Id="rId42" Type="http://schemas.openxmlformats.org/officeDocument/2006/relationships/image" Target="../media/image56.wmf"/><Relationship Id="rId47" Type="http://schemas.openxmlformats.org/officeDocument/2006/relationships/oleObject" Target="../embeddings/oleObject24.bin"/><Relationship Id="rId63" Type="http://schemas.openxmlformats.org/officeDocument/2006/relationships/oleObject" Target="../embeddings/oleObject32.bin"/><Relationship Id="rId68" Type="http://schemas.openxmlformats.org/officeDocument/2006/relationships/image" Target="../media/image69.wmf"/><Relationship Id="rId16" Type="http://schemas.openxmlformats.org/officeDocument/2006/relationships/oleObject" Target="../embeddings/oleObject8.bin"/><Relationship Id="rId11" Type="http://schemas.openxmlformats.org/officeDocument/2006/relationships/image" Target="../media/image41.wmf"/><Relationship Id="rId32" Type="http://schemas.openxmlformats.org/officeDocument/2006/relationships/oleObject" Target="../embeddings/oleObject16.bin"/><Relationship Id="rId37" Type="http://schemas.openxmlformats.org/officeDocument/2006/relationships/image" Target="../media/image54.wmf"/><Relationship Id="rId53" Type="http://schemas.openxmlformats.org/officeDocument/2006/relationships/oleObject" Target="../embeddings/oleObject27.bin"/><Relationship Id="rId58" Type="http://schemas.openxmlformats.org/officeDocument/2006/relationships/image" Target="../media/image64.wmf"/><Relationship Id="rId74" Type="http://schemas.openxmlformats.org/officeDocument/2006/relationships/image" Target="../media/image72.wmf"/><Relationship Id="rId79" Type="http://schemas.openxmlformats.org/officeDocument/2006/relationships/oleObject" Target="../embeddings/oleObject40.bin"/><Relationship Id="rId5" Type="http://schemas.openxmlformats.org/officeDocument/2006/relationships/image" Target="../media/image38.wmf"/><Relationship Id="rId61" Type="http://schemas.openxmlformats.org/officeDocument/2006/relationships/oleObject" Target="../embeddings/oleObject31.bin"/><Relationship Id="rId82" Type="http://schemas.openxmlformats.org/officeDocument/2006/relationships/image" Target="../media/image76.wmf"/><Relationship Id="rId19" Type="http://schemas.openxmlformats.org/officeDocument/2006/relationships/image" Target="../media/image45.wmf"/><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image" Target="../media/image49.wmf"/><Relationship Id="rId30" Type="http://schemas.openxmlformats.org/officeDocument/2006/relationships/oleObject" Target="../embeddings/oleObject15.bin"/><Relationship Id="rId35" Type="http://schemas.openxmlformats.org/officeDocument/2006/relationships/image" Target="../media/image53.wmf"/><Relationship Id="rId43" Type="http://schemas.openxmlformats.org/officeDocument/2006/relationships/oleObject" Target="../embeddings/oleObject22.bin"/><Relationship Id="rId48" Type="http://schemas.openxmlformats.org/officeDocument/2006/relationships/image" Target="../media/image59.wmf"/><Relationship Id="rId56" Type="http://schemas.openxmlformats.org/officeDocument/2006/relationships/image" Target="../media/image63.wmf"/><Relationship Id="rId64" Type="http://schemas.openxmlformats.org/officeDocument/2006/relationships/image" Target="../media/image67.wmf"/><Relationship Id="rId69" Type="http://schemas.openxmlformats.org/officeDocument/2006/relationships/oleObject" Target="../embeddings/oleObject35.bin"/><Relationship Id="rId77" Type="http://schemas.openxmlformats.org/officeDocument/2006/relationships/oleObject" Target="../embeddings/oleObject39.bin"/><Relationship Id="rId8" Type="http://schemas.openxmlformats.org/officeDocument/2006/relationships/oleObject" Target="../embeddings/oleObject4.bin"/><Relationship Id="rId51" Type="http://schemas.openxmlformats.org/officeDocument/2006/relationships/oleObject" Target="../embeddings/oleObject26.bin"/><Relationship Id="rId72" Type="http://schemas.openxmlformats.org/officeDocument/2006/relationships/image" Target="../media/image71.wmf"/><Relationship Id="rId80" Type="http://schemas.openxmlformats.org/officeDocument/2006/relationships/image" Target="../media/image75.wmf"/><Relationship Id="rId3" Type="http://schemas.openxmlformats.org/officeDocument/2006/relationships/image" Target="../media/image37.wmf"/><Relationship Id="rId12" Type="http://schemas.openxmlformats.org/officeDocument/2006/relationships/oleObject" Target="../embeddings/oleObject6.bin"/><Relationship Id="rId17" Type="http://schemas.openxmlformats.org/officeDocument/2006/relationships/image" Target="../media/image44.wmf"/><Relationship Id="rId25" Type="http://schemas.openxmlformats.org/officeDocument/2006/relationships/image" Target="../media/image48.wmf"/><Relationship Id="rId33" Type="http://schemas.openxmlformats.org/officeDocument/2006/relationships/image" Target="../media/image52.wmf"/><Relationship Id="rId38" Type="http://schemas.openxmlformats.org/officeDocument/2006/relationships/oleObject" Target="../embeddings/oleObject19.bin"/><Relationship Id="rId46" Type="http://schemas.openxmlformats.org/officeDocument/2006/relationships/image" Target="../media/image58.wmf"/><Relationship Id="rId59" Type="http://schemas.openxmlformats.org/officeDocument/2006/relationships/oleObject" Target="../embeddings/oleObject30.bin"/><Relationship Id="rId67" Type="http://schemas.openxmlformats.org/officeDocument/2006/relationships/oleObject" Target="../embeddings/oleObject34.bin"/><Relationship Id="rId20" Type="http://schemas.openxmlformats.org/officeDocument/2006/relationships/oleObject" Target="../embeddings/oleObject10.bin"/><Relationship Id="rId41" Type="http://schemas.openxmlformats.org/officeDocument/2006/relationships/oleObject" Target="../embeddings/oleObject21.bin"/><Relationship Id="rId54" Type="http://schemas.openxmlformats.org/officeDocument/2006/relationships/image" Target="../media/image62.wmf"/><Relationship Id="rId62" Type="http://schemas.openxmlformats.org/officeDocument/2006/relationships/image" Target="../media/image66.wmf"/><Relationship Id="rId70" Type="http://schemas.openxmlformats.org/officeDocument/2006/relationships/image" Target="../media/image70.wmf"/><Relationship Id="rId75" Type="http://schemas.openxmlformats.org/officeDocument/2006/relationships/oleObject" Target="../embeddings/oleObject38.bin"/><Relationship Id="rId1" Type="http://schemas.openxmlformats.org/officeDocument/2006/relationships/slideLayout" Target="../slideLayouts/slideLayout2.xml"/><Relationship Id="rId6" Type="http://schemas.openxmlformats.org/officeDocument/2006/relationships/oleObject" Target="../embeddings/oleObject3.bin"/><Relationship Id="rId15" Type="http://schemas.openxmlformats.org/officeDocument/2006/relationships/image" Target="../media/image43.wmf"/><Relationship Id="rId23" Type="http://schemas.openxmlformats.org/officeDocument/2006/relationships/image" Target="../media/image47.wmf"/><Relationship Id="rId28" Type="http://schemas.openxmlformats.org/officeDocument/2006/relationships/oleObject" Target="../embeddings/oleObject14.bin"/><Relationship Id="rId36" Type="http://schemas.openxmlformats.org/officeDocument/2006/relationships/oleObject" Target="../embeddings/oleObject18.bin"/><Relationship Id="rId49" Type="http://schemas.openxmlformats.org/officeDocument/2006/relationships/oleObject" Target="../embeddings/oleObject25.bin"/><Relationship Id="rId57" Type="http://schemas.openxmlformats.org/officeDocument/2006/relationships/oleObject" Target="../embeddings/oleObject29.bin"/><Relationship Id="rId10" Type="http://schemas.openxmlformats.org/officeDocument/2006/relationships/oleObject" Target="../embeddings/oleObject5.bin"/><Relationship Id="rId31" Type="http://schemas.openxmlformats.org/officeDocument/2006/relationships/image" Target="../media/image51.wmf"/><Relationship Id="rId44" Type="http://schemas.openxmlformats.org/officeDocument/2006/relationships/image" Target="../media/image57.wmf"/><Relationship Id="rId52" Type="http://schemas.openxmlformats.org/officeDocument/2006/relationships/image" Target="../media/image61.wmf"/><Relationship Id="rId60" Type="http://schemas.openxmlformats.org/officeDocument/2006/relationships/image" Target="../media/image65.wmf"/><Relationship Id="rId65" Type="http://schemas.openxmlformats.org/officeDocument/2006/relationships/oleObject" Target="../embeddings/oleObject33.bin"/><Relationship Id="rId73" Type="http://schemas.openxmlformats.org/officeDocument/2006/relationships/oleObject" Target="../embeddings/oleObject37.bin"/><Relationship Id="rId78" Type="http://schemas.openxmlformats.org/officeDocument/2006/relationships/image" Target="../media/image74.wmf"/><Relationship Id="rId81" Type="http://schemas.openxmlformats.org/officeDocument/2006/relationships/oleObject" Target="../embeddings/oleObject41.bin"/><Relationship Id="rId4" Type="http://schemas.openxmlformats.org/officeDocument/2006/relationships/oleObject" Target="../embeddings/oleObject2.bin"/><Relationship Id="rId9" Type="http://schemas.openxmlformats.org/officeDocument/2006/relationships/image" Target="../media/image40.wmf"/><Relationship Id="rId13" Type="http://schemas.openxmlformats.org/officeDocument/2006/relationships/image" Target="../media/image42.wmf"/><Relationship Id="rId18" Type="http://schemas.openxmlformats.org/officeDocument/2006/relationships/oleObject" Target="../embeddings/oleObject9.bin"/><Relationship Id="rId39" Type="http://schemas.openxmlformats.org/officeDocument/2006/relationships/image" Target="../media/image55.wmf"/><Relationship Id="rId34" Type="http://schemas.openxmlformats.org/officeDocument/2006/relationships/oleObject" Target="../embeddings/oleObject17.bin"/><Relationship Id="rId50" Type="http://schemas.openxmlformats.org/officeDocument/2006/relationships/image" Target="../media/image60.wmf"/><Relationship Id="rId55" Type="http://schemas.openxmlformats.org/officeDocument/2006/relationships/oleObject" Target="../embeddings/oleObject28.bin"/><Relationship Id="rId76" Type="http://schemas.openxmlformats.org/officeDocument/2006/relationships/image" Target="../media/image73.wmf"/><Relationship Id="rId7" Type="http://schemas.openxmlformats.org/officeDocument/2006/relationships/image" Target="../media/image39.wmf"/><Relationship Id="rId71" Type="http://schemas.openxmlformats.org/officeDocument/2006/relationships/oleObject" Target="../embeddings/oleObject36.bin"/><Relationship Id="rId2" Type="http://schemas.openxmlformats.org/officeDocument/2006/relationships/oleObject" Target="../embeddings/oleObject1.bin"/><Relationship Id="rId29" Type="http://schemas.openxmlformats.org/officeDocument/2006/relationships/image" Target="../media/image50.wmf"/><Relationship Id="rId24" Type="http://schemas.openxmlformats.org/officeDocument/2006/relationships/oleObject" Target="../embeddings/oleObject12.bin"/><Relationship Id="rId40" Type="http://schemas.openxmlformats.org/officeDocument/2006/relationships/oleObject" Target="../embeddings/oleObject20.bin"/><Relationship Id="rId45" Type="http://schemas.openxmlformats.org/officeDocument/2006/relationships/oleObject" Target="../embeddings/oleObject23.bin"/><Relationship Id="rId66" Type="http://schemas.openxmlformats.org/officeDocument/2006/relationships/image" Target="../media/image68.wmf"/></Relationships>
</file>

<file path=ppt/slides/_rels/slide63.xml.rels><?xml version="1.0" encoding="UTF-8" standalone="yes"?>
<Relationships xmlns="http://schemas.openxmlformats.org/package/2006/relationships"><Relationship Id="rId26" Type="http://schemas.openxmlformats.org/officeDocument/2006/relationships/oleObject" Target="../embeddings/oleObject54.bin"/><Relationship Id="rId21" Type="http://schemas.openxmlformats.org/officeDocument/2006/relationships/image" Target="../media/image86.wmf"/><Relationship Id="rId42" Type="http://schemas.openxmlformats.org/officeDocument/2006/relationships/oleObject" Target="../embeddings/oleObject62.bin"/><Relationship Id="rId47" Type="http://schemas.openxmlformats.org/officeDocument/2006/relationships/image" Target="../media/image99.wmf"/><Relationship Id="rId63" Type="http://schemas.openxmlformats.org/officeDocument/2006/relationships/image" Target="../media/image107.wmf"/><Relationship Id="rId68" Type="http://schemas.openxmlformats.org/officeDocument/2006/relationships/oleObject" Target="../embeddings/oleObject75.bin"/><Relationship Id="rId84" Type="http://schemas.openxmlformats.org/officeDocument/2006/relationships/oleObject" Target="../embeddings/oleObject83.bin"/><Relationship Id="rId89" Type="http://schemas.openxmlformats.org/officeDocument/2006/relationships/image" Target="../media/image120.wmf"/><Relationship Id="rId16" Type="http://schemas.openxmlformats.org/officeDocument/2006/relationships/oleObject" Target="../embeddings/oleObject49.bin"/><Relationship Id="rId11" Type="http://schemas.openxmlformats.org/officeDocument/2006/relationships/image" Target="../media/image81.wmf"/><Relationship Id="rId32" Type="http://schemas.openxmlformats.org/officeDocument/2006/relationships/oleObject" Target="../embeddings/oleObject57.bin"/><Relationship Id="rId37" Type="http://schemas.openxmlformats.org/officeDocument/2006/relationships/image" Target="../media/image94.wmf"/><Relationship Id="rId53" Type="http://schemas.openxmlformats.org/officeDocument/2006/relationships/image" Target="../media/image102.wmf"/><Relationship Id="rId58" Type="http://schemas.openxmlformats.org/officeDocument/2006/relationships/oleObject" Target="../embeddings/oleObject70.bin"/><Relationship Id="rId74" Type="http://schemas.openxmlformats.org/officeDocument/2006/relationships/oleObject" Target="../embeddings/oleObject78.bin"/><Relationship Id="rId79" Type="http://schemas.openxmlformats.org/officeDocument/2006/relationships/image" Target="../media/image115.wmf"/><Relationship Id="rId5" Type="http://schemas.openxmlformats.org/officeDocument/2006/relationships/image" Target="../media/image78.wmf"/><Relationship Id="rId14" Type="http://schemas.openxmlformats.org/officeDocument/2006/relationships/oleObject" Target="../embeddings/oleObject48.bin"/><Relationship Id="rId22" Type="http://schemas.openxmlformats.org/officeDocument/2006/relationships/oleObject" Target="../embeddings/oleObject52.bin"/><Relationship Id="rId27" Type="http://schemas.openxmlformats.org/officeDocument/2006/relationships/image" Target="../media/image89.wmf"/><Relationship Id="rId30" Type="http://schemas.openxmlformats.org/officeDocument/2006/relationships/oleObject" Target="../embeddings/oleObject56.bin"/><Relationship Id="rId35" Type="http://schemas.openxmlformats.org/officeDocument/2006/relationships/image" Target="../media/image93.wmf"/><Relationship Id="rId43" Type="http://schemas.openxmlformats.org/officeDocument/2006/relationships/image" Target="../media/image97.wmf"/><Relationship Id="rId48" Type="http://schemas.openxmlformats.org/officeDocument/2006/relationships/oleObject" Target="../embeddings/oleObject65.bin"/><Relationship Id="rId56" Type="http://schemas.openxmlformats.org/officeDocument/2006/relationships/oleObject" Target="../embeddings/oleObject69.bin"/><Relationship Id="rId64" Type="http://schemas.openxmlformats.org/officeDocument/2006/relationships/oleObject" Target="../embeddings/oleObject73.bin"/><Relationship Id="rId69" Type="http://schemas.openxmlformats.org/officeDocument/2006/relationships/image" Target="../media/image110.wmf"/><Relationship Id="rId77" Type="http://schemas.openxmlformats.org/officeDocument/2006/relationships/image" Target="../media/image114.wmf"/><Relationship Id="rId8" Type="http://schemas.openxmlformats.org/officeDocument/2006/relationships/oleObject" Target="../embeddings/oleObject45.bin"/><Relationship Id="rId51" Type="http://schemas.openxmlformats.org/officeDocument/2006/relationships/image" Target="../media/image101.wmf"/><Relationship Id="rId72" Type="http://schemas.openxmlformats.org/officeDocument/2006/relationships/oleObject" Target="../embeddings/oleObject77.bin"/><Relationship Id="rId80" Type="http://schemas.openxmlformats.org/officeDocument/2006/relationships/oleObject" Target="../embeddings/oleObject81.bin"/><Relationship Id="rId85" Type="http://schemas.openxmlformats.org/officeDocument/2006/relationships/image" Target="../media/image118.wmf"/><Relationship Id="rId3" Type="http://schemas.openxmlformats.org/officeDocument/2006/relationships/image" Target="../media/image77.wmf"/><Relationship Id="rId12" Type="http://schemas.openxmlformats.org/officeDocument/2006/relationships/oleObject" Target="../embeddings/oleObject47.bin"/><Relationship Id="rId17" Type="http://schemas.openxmlformats.org/officeDocument/2006/relationships/image" Target="../media/image84.wmf"/><Relationship Id="rId25" Type="http://schemas.openxmlformats.org/officeDocument/2006/relationships/image" Target="../media/image88.wmf"/><Relationship Id="rId33" Type="http://schemas.openxmlformats.org/officeDocument/2006/relationships/image" Target="../media/image92.wmf"/><Relationship Id="rId38" Type="http://schemas.openxmlformats.org/officeDocument/2006/relationships/oleObject" Target="../embeddings/oleObject60.bin"/><Relationship Id="rId46" Type="http://schemas.openxmlformats.org/officeDocument/2006/relationships/oleObject" Target="../embeddings/oleObject64.bin"/><Relationship Id="rId59" Type="http://schemas.openxmlformats.org/officeDocument/2006/relationships/image" Target="../media/image105.wmf"/><Relationship Id="rId67" Type="http://schemas.openxmlformats.org/officeDocument/2006/relationships/image" Target="../media/image109.wmf"/><Relationship Id="rId20" Type="http://schemas.openxmlformats.org/officeDocument/2006/relationships/oleObject" Target="../embeddings/oleObject51.bin"/><Relationship Id="rId41" Type="http://schemas.openxmlformats.org/officeDocument/2006/relationships/image" Target="../media/image96.wmf"/><Relationship Id="rId54" Type="http://schemas.openxmlformats.org/officeDocument/2006/relationships/oleObject" Target="../embeddings/oleObject68.bin"/><Relationship Id="rId62" Type="http://schemas.openxmlformats.org/officeDocument/2006/relationships/oleObject" Target="../embeddings/oleObject72.bin"/><Relationship Id="rId70" Type="http://schemas.openxmlformats.org/officeDocument/2006/relationships/oleObject" Target="../embeddings/oleObject76.bin"/><Relationship Id="rId75" Type="http://schemas.openxmlformats.org/officeDocument/2006/relationships/image" Target="../media/image113.wmf"/><Relationship Id="rId83" Type="http://schemas.openxmlformats.org/officeDocument/2006/relationships/image" Target="../media/image117.wmf"/><Relationship Id="rId88" Type="http://schemas.openxmlformats.org/officeDocument/2006/relationships/oleObject" Target="../embeddings/oleObject85.bin"/><Relationship Id="rId1" Type="http://schemas.openxmlformats.org/officeDocument/2006/relationships/slideLayout" Target="../slideLayouts/slideLayout2.xml"/><Relationship Id="rId6" Type="http://schemas.openxmlformats.org/officeDocument/2006/relationships/oleObject" Target="../embeddings/oleObject44.bin"/><Relationship Id="rId15" Type="http://schemas.openxmlformats.org/officeDocument/2006/relationships/image" Target="../media/image83.wmf"/><Relationship Id="rId23" Type="http://schemas.openxmlformats.org/officeDocument/2006/relationships/image" Target="../media/image87.wmf"/><Relationship Id="rId28" Type="http://schemas.openxmlformats.org/officeDocument/2006/relationships/oleObject" Target="../embeddings/oleObject55.bin"/><Relationship Id="rId36" Type="http://schemas.openxmlformats.org/officeDocument/2006/relationships/oleObject" Target="../embeddings/oleObject59.bin"/><Relationship Id="rId49" Type="http://schemas.openxmlformats.org/officeDocument/2006/relationships/image" Target="../media/image100.wmf"/><Relationship Id="rId57" Type="http://schemas.openxmlformats.org/officeDocument/2006/relationships/image" Target="../media/image104.wmf"/><Relationship Id="rId10" Type="http://schemas.openxmlformats.org/officeDocument/2006/relationships/oleObject" Target="../embeddings/oleObject46.bin"/><Relationship Id="rId31" Type="http://schemas.openxmlformats.org/officeDocument/2006/relationships/image" Target="../media/image91.wmf"/><Relationship Id="rId44" Type="http://schemas.openxmlformats.org/officeDocument/2006/relationships/oleObject" Target="../embeddings/oleObject63.bin"/><Relationship Id="rId52" Type="http://schemas.openxmlformats.org/officeDocument/2006/relationships/oleObject" Target="../embeddings/oleObject67.bin"/><Relationship Id="rId60" Type="http://schemas.openxmlformats.org/officeDocument/2006/relationships/oleObject" Target="../embeddings/oleObject71.bin"/><Relationship Id="rId65" Type="http://schemas.openxmlformats.org/officeDocument/2006/relationships/image" Target="../media/image108.wmf"/><Relationship Id="rId73" Type="http://schemas.openxmlformats.org/officeDocument/2006/relationships/image" Target="../media/image112.wmf"/><Relationship Id="rId78" Type="http://schemas.openxmlformats.org/officeDocument/2006/relationships/oleObject" Target="../embeddings/oleObject80.bin"/><Relationship Id="rId81" Type="http://schemas.openxmlformats.org/officeDocument/2006/relationships/image" Target="../media/image116.wmf"/><Relationship Id="rId86" Type="http://schemas.openxmlformats.org/officeDocument/2006/relationships/oleObject" Target="../embeddings/oleObject84.bin"/><Relationship Id="rId4" Type="http://schemas.openxmlformats.org/officeDocument/2006/relationships/oleObject" Target="../embeddings/oleObject43.bin"/><Relationship Id="rId9" Type="http://schemas.openxmlformats.org/officeDocument/2006/relationships/image" Target="../media/image80.wmf"/><Relationship Id="rId13" Type="http://schemas.openxmlformats.org/officeDocument/2006/relationships/image" Target="../media/image82.wmf"/><Relationship Id="rId18" Type="http://schemas.openxmlformats.org/officeDocument/2006/relationships/oleObject" Target="../embeddings/oleObject50.bin"/><Relationship Id="rId39" Type="http://schemas.openxmlformats.org/officeDocument/2006/relationships/image" Target="../media/image95.wmf"/><Relationship Id="rId34" Type="http://schemas.openxmlformats.org/officeDocument/2006/relationships/oleObject" Target="../embeddings/oleObject58.bin"/><Relationship Id="rId50" Type="http://schemas.openxmlformats.org/officeDocument/2006/relationships/oleObject" Target="../embeddings/oleObject66.bin"/><Relationship Id="rId55" Type="http://schemas.openxmlformats.org/officeDocument/2006/relationships/image" Target="../media/image103.wmf"/><Relationship Id="rId76" Type="http://schemas.openxmlformats.org/officeDocument/2006/relationships/oleObject" Target="../embeddings/oleObject79.bin"/><Relationship Id="rId7" Type="http://schemas.openxmlformats.org/officeDocument/2006/relationships/image" Target="../media/image79.wmf"/><Relationship Id="rId71" Type="http://schemas.openxmlformats.org/officeDocument/2006/relationships/image" Target="../media/image111.wmf"/><Relationship Id="rId2" Type="http://schemas.openxmlformats.org/officeDocument/2006/relationships/oleObject" Target="../embeddings/oleObject42.bin"/><Relationship Id="rId29" Type="http://schemas.openxmlformats.org/officeDocument/2006/relationships/image" Target="../media/image90.wmf"/><Relationship Id="rId24" Type="http://schemas.openxmlformats.org/officeDocument/2006/relationships/oleObject" Target="../embeddings/oleObject53.bin"/><Relationship Id="rId40" Type="http://schemas.openxmlformats.org/officeDocument/2006/relationships/oleObject" Target="../embeddings/oleObject61.bin"/><Relationship Id="rId45" Type="http://schemas.openxmlformats.org/officeDocument/2006/relationships/image" Target="../media/image98.wmf"/><Relationship Id="rId66" Type="http://schemas.openxmlformats.org/officeDocument/2006/relationships/oleObject" Target="../embeddings/oleObject74.bin"/><Relationship Id="rId87" Type="http://schemas.openxmlformats.org/officeDocument/2006/relationships/image" Target="../media/image119.wmf"/><Relationship Id="rId61" Type="http://schemas.openxmlformats.org/officeDocument/2006/relationships/image" Target="../media/image106.wmf"/><Relationship Id="rId82" Type="http://schemas.openxmlformats.org/officeDocument/2006/relationships/oleObject" Target="../embeddings/oleObject82.bin"/><Relationship Id="rId19" Type="http://schemas.openxmlformats.org/officeDocument/2006/relationships/image" Target="../media/image85.wmf"/></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Google Shape;24;p1"/>
          <p:cNvSpPr txBox="1">
            <a:spLocks noGrp="1"/>
          </p:cNvSpPr>
          <p:nvPr>
            <p:ph type="subTitle" idx="1"/>
          </p:nvPr>
        </p:nvSpPr>
        <p:spPr>
          <a:xfrm>
            <a:off x="7246621" y="4800600"/>
            <a:ext cx="4843780" cy="1295401"/>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000"/>
              <a:buNone/>
            </a:pPr>
            <a:r>
              <a:rPr lang="en-IN" sz="2000" b="1" dirty="0" err="1">
                <a:solidFill>
                  <a:srgbClr val="002060"/>
                </a:solidFill>
                <a:latin typeface="Times New Roman" panose="02020603050405020304" pitchFamily="18" charset="0"/>
                <a:cs typeface="Times New Roman" panose="02020603050405020304" pitchFamily="18" charset="0"/>
              </a:rPr>
              <a:t>Dr.</a:t>
            </a:r>
            <a:r>
              <a:rPr lang="en-IN" sz="2000" b="1" dirty="0">
                <a:solidFill>
                  <a:srgbClr val="002060"/>
                </a:solidFill>
                <a:latin typeface="Times New Roman" panose="02020603050405020304" pitchFamily="18" charset="0"/>
                <a:cs typeface="Times New Roman" panose="02020603050405020304" pitchFamily="18" charset="0"/>
              </a:rPr>
              <a:t> </a:t>
            </a:r>
            <a:r>
              <a:rPr lang="en-IN" sz="2000" b="1" dirty="0" err="1">
                <a:solidFill>
                  <a:srgbClr val="002060"/>
                </a:solidFill>
                <a:latin typeface="Times New Roman" panose="02020603050405020304" pitchFamily="18" charset="0"/>
                <a:cs typeface="Times New Roman" panose="02020603050405020304" pitchFamily="18" charset="0"/>
              </a:rPr>
              <a:t>Narpat</a:t>
            </a:r>
            <a:r>
              <a:rPr lang="en-IN" sz="2000" b="1" dirty="0">
                <a:solidFill>
                  <a:srgbClr val="002060"/>
                </a:solidFill>
                <a:latin typeface="Times New Roman" panose="02020603050405020304" pitchFamily="18" charset="0"/>
                <a:cs typeface="Times New Roman" panose="02020603050405020304" pitchFamily="18" charset="0"/>
              </a:rPr>
              <a:t> Ram </a:t>
            </a:r>
            <a:r>
              <a:rPr lang="en-IN" sz="2000" b="1" dirty="0" err="1">
                <a:solidFill>
                  <a:srgbClr val="002060"/>
                </a:solidFill>
                <a:latin typeface="Times New Roman" panose="02020603050405020304" pitchFamily="18" charset="0"/>
                <a:cs typeface="Times New Roman" panose="02020603050405020304" pitchFamily="18" charset="0"/>
              </a:rPr>
              <a:t>Sangwa</a:t>
            </a:r>
            <a:endParaRPr lang="en-IN" sz="2000" b="1" dirty="0">
              <a:solidFill>
                <a:srgbClr val="002060"/>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dk1"/>
              </a:buClr>
              <a:buSzPts val="2000"/>
              <a:buNone/>
            </a:pPr>
            <a:r>
              <a:rPr lang="en-IN" sz="2000" b="1" dirty="0">
                <a:solidFill>
                  <a:srgbClr val="002060"/>
                </a:solidFill>
                <a:latin typeface="Times New Roman" panose="02020603050405020304" pitchFamily="18" charset="0"/>
                <a:cs typeface="Times New Roman" panose="02020603050405020304" pitchFamily="18" charset="0"/>
              </a:rPr>
              <a:t>Assistant Professor</a:t>
            </a:r>
          </a:p>
          <a:p>
            <a:pPr marL="0" lvl="0" indent="0" algn="l" rtl="0">
              <a:lnSpc>
                <a:spcPct val="100000"/>
              </a:lnSpc>
              <a:spcBef>
                <a:spcPts val="0"/>
              </a:spcBef>
              <a:spcAft>
                <a:spcPts val="0"/>
              </a:spcAft>
              <a:buClr>
                <a:schemeClr val="dk1"/>
              </a:buClr>
              <a:buSzPts val="2000"/>
              <a:buNone/>
            </a:pPr>
            <a:r>
              <a:rPr lang="en-IN" sz="2000" b="1" dirty="0">
                <a:solidFill>
                  <a:srgbClr val="002060"/>
                </a:solidFill>
                <a:latin typeface="Times New Roman" panose="02020603050405020304" pitchFamily="18" charset="0"/>
                <a:cs typeface="Times New Roman" panose="02020603050405020304" pitchFamily="18" charset="0"/>
              </a:rPr>
              <a:t>Operations &amp; Supply Chain Management</a:t>
            </a:r>
          </a:p>
          <a:p>
            <a:pPr marL="0" lvl="0" indent="0" algn="l" rtl="0">
              <a:lnSpc>
                <a:spcPct val="100000"/>
              </a:lnSpc>
              <a:spcBef>
                <a:spcPts val="0"/>
              </a:spcBef>
              <a:spcAft>
                <a:spcPts val="0"/>
              </a:spcAft>
              <a:buClr>
                <a:schemeClr val="dk1"/>
              </a:buClr>
              <a:buSzPts val="2000"/>
              <a:buNone/>
            </a:pPr>
            <a:r>
              <a:rPr lang="en-IN" sz="2000" b="1" dirty="0">
                <a:solidFill>
                  <a:srgbClr val="002060"/>
                </a:solidFill>
                <a:latin typeface="Times New Roman" panose="02020603050405020304" pitchFamily="18" charset="0"/>
                <a:cs typeface="Times New Roman" panose="02020603050405020304" pitchFamily="18" charset="0"/>
              </a:rPr>
              <a:t>IIM </a:t>
            </a:r>
            <a:r>
              <a:rPr lang="en-IN" sz="2000" b="1" dirty="0" err="1">
                <a:solidFill>
                  <a:srgbClr val="002060"/>
                </a:solidFill>
                <a:latin typeface="Times New Roman" panose="02020603050405020304" pitchFamily="18" charset="0"/>
                <a:cs typeface="Times New Roman" panose="02020603050405020304" pitchFamily="18" charset="0"/>
              </a:rPr>
              <a:t>Sirmaur</a:t>
            </a:r>
            <a:endParaRPr b="1" dirty="0">
              <a:solidFill>
                <a:srgbClr val="002060"/>
              </a:solidFill>
              <a:latin typeface="Times New Roman" panose="02020603050405020304" pitchFamily="18" charset="0"/>
              <a:cs typeface="Times New Roman" panose="02020603050405020304" pitchFamily="18" charset="0"/>
            </a:endParaRPr>
          </a:p>
        </p:txBody>
      </p:sp>
      <p:sp>
        <p:nvSpPr>
          <p:cNvPr id="25" name="Google Shape;25;p1"/>
          <p:cNvSpPr txBox="1"/>
          <p:nvPr/>
        </p:nvSpPr>
        <p:spPr>
          <a:xfrm>
            <a:off x="3045482" y="2710200"/>
            <a:ext cx="5607028" cy="718800"/>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Clr>
                <a:srgbClr val="000000"/>
              </a:buClr>
              <a:buFont typeface="Arial"/>
              <a:buNone/>
            </a:pPr>
            <a:r>
              <a:rPr lang="en-IN" sz="5450" b="1" dirty="0">
                <a:solidFill>
                  <a:srgbClr val="0066A1"/>
                </a:solidFill>
                <a:latin typeface="Times New Roman"/>
                <a:ea typeface="Times New Roman"/>
                <a:cs typeface="Times New Roman"/>
                <a:sym typeface="Times New Roman"/>
              </a:rPr>
              <a:t>Quality Management</a:t>
            </a:r>
            <a:endParaRPr sz="5450" b="1" dirty="0">
              <a:solidFill>
                <a:srgbClr val="0066A1"/>
              </a:solidFill>
              <a:latin typeface="Times New Roman"/>
              <a:ea typeface="Times New Roman"/>
              <a:cs typeface="Times New Roman"/>
              <a:sym typeface="Times New Roman"/>
            </a:endParaRPr>
          </a:p>
          <a:p>
            <a:pPr marL="0" marR="0" lvl="0" indent="0" algn="l" rtl="0">
              <a:lnSpc>
                <a:spcPct val="90000"/>
              </a:lnSpc>
              <a:spcBef>
                <a:spcPts val="0"/>
              </a:spcBef>
              <a:spcAft>
                <a:spcPts val="0"/>
              </a:spcAft>
              <a:buClr>
                <a:schemeClr val="dk1"/>
              </a:buClr>
              <a:buSzPct val="100000"/>
              <a:buFont typeface="Arial"/>
              <a:buNone/>
            </a:pPr>
            <a:endParaRPr sz="3200" dirty="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Dimensions of Service Quality</a:t>
            </a:r>
            <a:endParaRPr lang="en-IN" dirty="0"/>
          </a:p>
        </p:txBody>
      </p:sp>
      <p:sp>
        <p:nvSpPr>
          <p:cNvPr id="3" name="Text Placeholder 2"/>
          <p:cNvSpPr>
            <a:spLocks noGrp="1"/>
          </p:cNvSpPr>
          <p:nvPr>
            <p:ph type="body" idx="1"/>
          </p:nvPr>
        </p:nvSpPr>
        <p:spPr>
          <a:xfrm>
            <a:off x="219456" y="1060704"/>
            <a:ext cx="11765280" cy="5035296"/>
          </a:xfrm>
        </p:spPr>
        <p:txBody>
          <a:bodyPr>
            <a:normAutofit/>
          </a:bodyPr>
          <a:lstStyle/>
          <a:p>
            <a:pPr algn="just"/>
            <a:r>
              <a:rPr lang="en-IN" b="1" dirty="0">
                <a:solidFill>
                  <a:srgbClr val="FF0000"/>
                </a:solidFill>
              </a:rPr>
              <a:t>Assurance: </a:t>
            </a:r>
            <a:r>
              <a:rPr lang="en-IN" dirty="0">
                <a:solidFill>
                  <a:schemeClr val="tx1">
                    <a:lumMod val="95000"/>
                    <a:lumOff val="5000"/>
                  </a:schemeClr>
                </a:solidFill>
              </a:rPr>
              <a:t>The knowledge and competence of employees and their ability to convey trust, believability, and confidence.</a:t>
            </a:r>
          </a:p>
          <a:p>
            <a:pPr marL="804863" algn="just">
              <a:buFont typeface="Wingdings" panose="05000000000000000000" pitchFamily="2" charset="2"/>
              <a:buChar char="Ø"/>
            </a:pPr>
            <a:r>
              <a:rPr lang="en-IN" b="1" dirty="0">
                <a:solidFill>
                  <a:schemeClr val="tx1">
                    <a:lumMod val="95000"/>
                    <a:lumOff val="5000"/>
                  </a:schemeClr>
                </a:solidFill>
              </a:rPr>
              <a:t>Ex: </a:t>
            </a:r>
            <a:r>
              <a:rPr lang="en-IN" dirty="0">
                <a:solidFill>
                  <a:schemeClr val="tx1">
                    <a:lumMod val="95000"/>
                    <a:lumOff val="5000"/>
                  </a:schemeClr>
                </a:solidFill>
              </a:rPr>
              <a:t>Being polite and showing respect to customers providing correct and useful information.</a:t>
            </a:r>
          </a:p>
          <a:p>
            <a:pPr algn="just"/>
            <a:r>
              <a:rPr lang="en-IN" b="1" dirty="0">
                <a:solidFill>
                  <a:srgbClr val="FF0000"/>
                </a:solidFill>
              </a:rPr>
              <a:t>Empathy:</a:t>
            </a:r>
            <a:r>
              <a:rPr lang="en-IN" dirty="0">
                <a:solidFill>
                  <a:srgbClr val="FF0000"/>
                </a:solidFill>
              </a:rPr>
              <a:t> </a:t>
            </a:r>
            <a:r>
              <a:rPr lang="en-IN" dirty="0"/>
              <a:t>The caring and individualized attention provided to customers.</a:t>
            </a:r>
          </a:p>
          <a:p>
            <a:pPr marL="804863" algn="just">
              <a:buFont typeface="Wingdings" panose="05000000000000000000" pitchFamily="2" charset="2"/>
              <a:buChar char="Ø"/>
            </a:pPr>
            <a:r>
              <a:rPr lang="en-IN" b="1" dirty="0"/>
              <a:t>Ex:</a:t>
            </a:r>
            <a:r>
              <a:rPr lang="en-IN" dirty="0"/>
              <a:t> Being a good listener, recognizing the regular customer. </a:t>
            </a:r>
          </a:p>
          <a:p>
            <a:pPr indent="-371475" algn="just">
              <a:buFont typeface="Arial" panose="020B0604020202020204" pitchFamily="34" charset="0"/>
              <a:buChar char="•"/>
            </a:pPr>
            <a:r>
              <a:rPr lang="en-IN" b="1" dirty="0">
                <a:solidFill>
                  <a:srgbClr val="FF0000"/>
                </a:solidFill>
              </a:rPr>
              <a:t>Tangible:</a:t>
            </a:r>
            <a:r>
              <a:rPr lang="en-IN" dirty="0"/>
              <a:t> The physical characteristics of a service such as appearance of physical facilities, equipment, and the appearance of personnel.</a:t>
            </a:r>
          </a:p>
          <a:p>
            <a:pPr marL="804863" algn="just">
              <a:lnSpc>
                <a:spcPct val="100000"/>
              </a:lnSpc>
              <a:buFont typeface="Wingdings" panose="05000000000000000000" pitchFamily="2" charset="2"/>
              <a:buChar char="Ø"/>
            </a:pPr>
            <a:r>
              <a:rPr lang="en-IN" b="1" dirty="0"/>
              <a:t>Ex: </a:t>
            </a:r>
            <a:r>
              <a:rPr lang="en-IN" dirty="0"/>
              <a:t>Cleanliness</a:t>
            </a:r>
          </a:p>
          <a:p>
            <a:pPr algn="just"/>
            <a:endParaRPr lang="en-IN"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10</a:t>
            </a:fld>
            <a:endParaRPr lang="en-US" dirty="0"/>
          </a:p>
        </p:txBody>
      </p:sp>
    </p:spTree>
    <p:extLst>
      <p:ext uri="{BB962C8B-B14F-4D97-AF65-F5344CB8AC3E}">
        <p14:creationId xmlns:p14="http://schemas.microsoft.com/office/powerpoint/2010/main" val="8479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2">
                    <a:lumMod val="50000"/>
                  </a:schemeClr>
                </a:solidFill>
              </a:rPr>
              <a:t>Quality Management</a:t>
            </a:r>
          </a:p>
        </p:txBody>
      </p:sp>
      <p:sp>
        <p:nvSpPr>
          <p:cNvPr id="3" name="Text Placeholder 2"/>
          <p:cNvSpPr>
            <a:spLocks noGrp="1"/>
          </p:cNvSpPr>
          <p:nvPr>
            <p:ph type="body" idx="1"/>
          </p:nvPr>
        </p:nvSpPr>
        <p:spPr/>
        <p:txBody>
          <a:bodyPr>
            <a:normAutofit lnSpcReduction="10000"/>
          </a:bodyPr>
          <a:lstStyle/>
          <a:p>
            <a:r>
              <a:rPr lang="en-IN" sz="3000" i="1" dirty="0">
                <a:solidFill>
                  <a:schemeClr val="bg2">
                    <a:lumMod val="50000"/>
                  </a:schemeClr>
                </a:solidFill>
              </a:rPr>
              <a:t>Systematic</a:t>
            </a:r>
            <a:r>
              <a:rPr lang="en-IN" sz="3000" dirty="0">
                <a:solidFill>
                  <a:schemeClr val="bg2">
                    <a:lumMod val="50000"/>
                  </a:schemeClr>
                </a:solidFill>
              </a:rPr>
              <a:t> </a:t>
            </a:r>
            <a:r>
              <a:rPr lang="en-IN" sz="3000" i="1" dirty="0">
                <a:solidFill>
                  <a:schemeClr val="bg2">
                    <a:lumMod val="50000"/>
                  </a:schemeClr>
                </a:solidFill>
              </a:rPr>
              <a:t>policies, methods, and procedures</a:t>
            </a:r>
            <a:r>
              <a:rPr lang="en-IN" sz="3000" dirty="0">
                <a:solidFill>
                  <a:schemeClr val="bg2">
                    <a:lumMod val="50000"/>
                  </a:schemeClr>
                </a:solidFill>
              </a:rPr>
              <a:t> </a:t>
            </a:r>
          </a:p>
          <a:p>
            <a:pPr marL="984250">
              <a:buFont typeface="Wingdings" panose="05000000000000000000" pitchFamily="2" charset="2"/>
              <a:buChar char="Ø"/>
            </a:pPr>
            <a:r>
              <a:rPr lang="en-IN" sz="2400" dirty="0">
                <a:solidFill>
                  <a:schemeClr val="bg2">
                    <a:lumMod val="50000"/>
                  </a:schemeClr>
                </a:solidFill>
              </a:rPr>
              <a:t>Used to ensure that goods and services are produced with appropriate quality level to meet customers’ needs.</a:t>
            </a:r>
          </a:p>
          <a:p>
            <a:pPr indent="-371475">
              <a:buFont typeface="Arial" panose="020B0604020202020204" pitchFamily="34" charset="0"/>
              <a:buChar char="•"/>
            </a:pPr>
            <a:r>
              <a:rPr lang="en-US" dirty="0"/>
              <a:t>Deals with issues relating to how goods and services are designed, created, and delivered to meet customer expectations</a:t>
            </a:r>
          </a:p>
          <a:p>
            <a:r>
              <a:rPr lang="en-IN" dirty="0">
                <a:solidFill>
                  <a:schemeClr val="bg2">
                    <a:lumMod val="50000"/>
                  </a:schemeClr>
                </a:solidFill>
              </a:rPr>
              <a:t>Historical uses of quality management include:</a:t>
            </a:r>
          </a:p>
          <a:p>
            <a:pPr marL="898525">
              <a:buFont typeface="Wingdings" panose="05000000000000000000" pitchFamily="2" charset="2"/>
              <a:buChar char="Ø"/>
            </a:pPr>
            <a:r>
              <a:rPr lang="en-IN" dirty="0">
                <a:solidFill>
                  <a:schemeClr val="bg2">
                    <a:lumMod val="50000"/>
                  </a:schemeClr>
                </a:solidFill>
              </a:rPr>
              <a:t>The precision involved in the building of Egyptian pyramids.</a:t>
            </a:r>
          </a:p>
          <a:p>
            <a:pPr marL="898525">
              <a:buFont typeface="Wingdings" panose="05000000000000000000" pitchFamily="2" charset="2"/>
              <a:buChar char="Ø"/>
            </a:pPr>
            <a:r>
              <a:rPr lang="en-IN" dirty="0">
                <a:solidFill>
                  <a:schemeClr val="bg2">
                    <a:lumMod val="50000"/>
                  </a:schemeClr>
                </a:solidFill>
              </a:rPr>
              <a:t>Interchangeable parts during second industrial revolution.</a:t>
            </a:r>
          </a:p>
          <a:p>
            <a:pPr marL="898525">
              <a:buFont typeface="Wingdings" panose="05000000000000000000" pitchFamily="2" charset="2"/>
              <a:buChar char="Ø"/>
            </a:pPr>
            <a:r>
              <a:rPr lang="en-IN" dirty="0">
                <a:solidFill>
                  <a:schemeClr val="bg2">
                    <a:lumMod val="50000"/>
                  </a:schemeClr>
                </a:solidFill>
              </a:rPr>
              <a:t>Statistical tools used for quality control during World War II.</a:t>
            </a:r>
          </a:p>
        </p:txBody>
      </p:sp>
      <p:sp>
        <p:nvSpPr>
          <p:cNvPr id="4" name="Date Placeholder 3"/>
          <p:cNvSpPr>
            <a:spLocks noGrp="1"/>
          </p:cNvSpPr>
          <p:nvPr>
            <p:ph type="dt" idx="10"/>
          </p:nvPr>
        </p:nvSpPr>
        <p:spPr/>
        <p:txBody>
          <a:bodyPr/>
          <a:lstStyle/>
          <a:p>
            <a:fld id="{D1FBB12C-6AF2-404C-B802-656F1A988312}" type="datetime1">
              <a:rPr lang="en-IN" smtClean="0"/>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1026" name="Picture 2" descr="What Were the Egyptian Pyramids Used for? (with pictures)"/>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00" y="1164047"/>
            <a:ext cx="39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30 Years of Interchangeable Parts – A Brief History | AllAboutLean.com"/>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000" y="1164047"/>
            <a:ext cx="39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7 Basic Quality Tools: Best Quality Management and Improvement Tools"/>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164047"/>
            <a:ext cx="3960000"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08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23" presetClass="exit" presetSubtype="32" fill="hold" grpId="0" nodeType="withEffect">
                                  <p:stCondLst>
                                    <p:cond delay="0"/>
                                  </p:stCondLst>
                                  <p:childTnLst>
                                    <p:anim calcmode="lin" valueType="num">
                                      <p:cBhvr>
                                        <p:cTn id="26" dur="500"/>
                                        <p:tgtEl>
                                          <p:spTgt spid="3">
                                            <p:txEl>
                                              <p:pRg st="0" end="0"/>
                                            </p:txEl>
                                          </p:spTgt>
                                        </p:tgtEl>
                                        <p:attrNameLst>
                                          <p:attrName>ppt_w</p:attrName>
                                        </p:attrNameLst>
                                      </p:cBhvr>
                                      <p:tavLst>
                                        <p:tav tm="0">
                                          <p:val>
                                            <p:strVal val="ppt_w"/>
                                          </p:val>
                                        </p:tav>
                                        <p:tav tm="100000">
                                          <p:val>
                                            <p:fltVal val="0"/>
                                          </p:val>
                                        </p:tav>
                                      </p:tavLst>
                                    </p:anim>
                                    <p:anim calcmode="lin" valueType="num">
                                      <p:cBhvr>
                                        <p:cTn id="27" dur="500"/>
                                        <p:tgtEl>
                                          <p:spTgt spid="3">
                                            <p:txEl>
                                              <p:pRg st="0" end="0"/>
                                            </p:txEl>
                                          </p:spTgt>
                                        </p:tgtEl>
                                        <p:attrNameLst>
                                          <p:attrName>ppt_h</p:attrName>
                                        </p:attrNameLst>
                                      </p:cBhvr>
                                      <p:tavLst>
                                        <p:tav tm="0">
                                          <p:val>
                                            <p:strVal val="ppt_h"/>
                                          </p:val>
                                        </p:tav>
                                        <p:tav tm="100000">
                                          <p:val>
                                            <p:fltVal val="0"/>
                                          </p:val>
                                        </p:tav>
                                      </p:tavLst>
                                    </p:anim>
                                    <p:set>
                                      <p:cBhvr>
                                        <p:cTn id="28" dur="1" fill="hold">
                                          <p:stCondLst>
                                            <p:cond delay="499"/>
                                          </p:stCondLst>
                                        </p:cTn>
                                        <p:tgtEl>
                                          <p:spTgt spid="3">
                                            <p:txEl>
                                              <p:pRg st="0" end="0"/>
                                            </p:txEl>
                                          </p:spTgt>
                                        </p:tgtEl>
                                        <p:attrNameLst>
                                          <p:attrName>style.visibility</p:attrName>
                                        </p:attrNameLst>
                                      </p:cBhvr>
                                      <p:to>
                                        <p:strVal val="hidden"/>
                                      </p:to>
                                    </p:set>
                                  </p:childTnLst>
                                </p:cTn>
                              </p:par>
                              <p:par>
                                <p:cTn id="29" presetID="23" presetClass="exit" presetSubtype="32" fill="hold" grpId="0" nodeType="withEffect">
                                  <p:stCondLst>
                                    <p:cond delay="0"/>
                                  </p:stCondLst>
                                  <p:childTnLst>
                                    <p:anim calcmode="lin" valueType="num">
                                      <p:cBhvr>
                                        <p:cTn id="30" dur="500"/>
                                        <p:tgtEl>
                                          <p:spTgt spid="3">
                                            <p:txEl>
                                              <p:pRg st="1" end="1"/>
                                            </p:txEl>
                                          </p:spTgt>
                                        </p:tgtEl>
                                        <p:attrNameLst>
                                          <p:attrName>ppt_w</p:attrName>
                                        </p:attrNameLst>
                                      </p:cBhvr>
                                      <p:tavLst>
                                        <p:tav tm="0">
                                          <p:val>
                                            <p:strVal val="ppt_w"/>
                                          </p:val>
                                        </p:tav>
                                        <p:tav tm="100000">
                                          <p:val>
                                            <p:fltVal val="0"/>
                                          </p:val>
                                        </p:tav>
                                      </p:tavLst>
                                    </p:anim>
                                    <p:anim calcmode="lin" valueType="num">
                                      <p:cBhvr>
                                        <p:cTn id="31" dur="500"/>
                                        <p:tgtEl>
                                          <p:spTgt spid="3">
                                            <p:txEl>
                                              <p:pRg st="1" end="1"/>
                                            </p:txEl>
                                          </p:spTgt>
                                        </p:tgtEl>
                                        <p:attrNameLst>
                                          <p:attrName>ppt_h</p:attrName>
                                        </p:attrNameLst>
                                      </p:cBhvr>
                                      <p:tavLst>
                                        <p:tav tm="0">
                                          <p:val>
                                            <p:strVal val="ppt_h"/>
                                          </p:val>
                                        </p:tav>
                                        <p:tav tm="100000">
                                          <p:val>
                                            <p:fltVal val="0"/>
                                          </p:val>
                                        </p:tav>
                                      </p:tavLst>
                                    </p:anim>
                                    <p:set>
                                      <p:cBhvr>
                                        <p:cTn id="32" dur="1" fill="hold">
                                          <p:stCondLst>
                                            <p:cond delay="499"/>
                                          </p:stCondLst>
                                        </p:cTn>
                                        <p:tgtEl>
                                          <p:spTgt spid="3">
                                            <p:txEl>
                                              <p:pRg st="1" end="1"/>
                                            </p:txEl>
                                          </p:spTgt>
                                        </p:tgtEl>
                                        <p:attrNameLst>
                                          <p:attrName>style.visibility</p:attrName>
                                        </p:attrNameLst>
                                      </p:cBhvr>
                                      <p:to>
                                        <p:strVal val="hidden"/>
                                      </p:to>
                                    </p:set>
                                  </p:childTnLst>
                                </p:cTn>
                              </p:par>
                              <p:par>
                                <p:cTn id="33" presetID="23" presetClass="exit" presetSubtype="32" fill="hold" grpId="0" nodeType="withEffect">
                                  <p:stCondLst>
                                    <p:cond delay="0"/>
                                  </p:stCondLst>
                                  <p:childTnLst>
                                    <p:anim calcmode="lin" valueType="num">
                                      <p:cBhvr>
                                        <p:cTn id="34" dur="500"/>
                                        <p:tgtEl>
                                          <p:spTgt spid="3">
                                            <p:txEl>
                                              <p:pRg st="2" end="2"/>
                                            </p:txEl>
                                          </p:spTgt>
                                        </p:tgtEl>
                                        <p:attrNameLst>
                                          <p:attrName>ppt_w</p:attrName>
                                        </p:attrNameLst>
                                      </p:cBhvr>
                                      <p:tavLst>
                                        <p:tav tm="0">
                                          <p:val>
                                            <p:strVal val="ppt_w"/>
                                          </p:val>
                                        </p:tav>
                                        <p:tav tm="100000">
                                          <p:val>
                                            <p:fltVal val="0"/>
                                          </p:val>
                                        </p:tav>
                                      </p:tavLst>
                                    </p:anim>
                                    <p:anim calcmode="lin" valueType="num">
                                      <p:cBhvr>
                                        <p:cTn id="35" dur="500"/>
                                        <p:tgtEl>
                                          <p:spTgt spid="3">
                                            <p:txEl>
                                              <p:pRg st="2" end="2"/>
                                            </p:txEl>
                                          </p:spTgt>
                                        </p:tgtEl>
                                        <p:attrNameLst>
                                          <p:attrName>ppt_h</p:attrName>
                                        </p:attrNameLst>
                                      </p:cBhvr>
                                      <p:tavLst>
                                        <p:tav tm="0">
                                          <p:val>
                                            <p:strVal val="ppt_h"/>
                                          </p:val>
                                        </p:tav>
                                        <p:tav tm="100000">
                                          <p:val>
                                            <p:fltVal val="0"/>
                                          </p:val>
                                        </p:tav>
                                      </p:tavLst>
                                    </p:anim>
                                    <p:set>
                                      <p:cBhvr>
                                        <p:cTn id="36"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Evolution of Quality management</a:t>
            </a:r>
            <a:endParaRPr lang="en-IN"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12</a:t>
            </a:fld>
            <a:endParaRPr lang="en-US" dirty="0"/>
          </a:p>
        </p:txBody>
      </p:sp>
      <p:pic>
        <p:nvPicPr>
          <p:cNvPr id="7" name="Picture 6" descr="w0035-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59" y="1121664"/>
            <a:ext cx="11472063" cy="463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59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Evolution of Quality Management</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Introduction to QM</a:t>
            </a:r>
          </a:p>
        </p:txBody>
      </p:sp>
      <p:sp>
        <p:nvSpPr>
          <p:cNvPr id="6" name="Slide Number Placeholder 5"/>
          <p:cNvSpPr>
            <a:spLocks noGrp="1"/>
          </p:cNvSpPr>
          <p:nvPr>
            <p:ph type="sldNum" idx="12"/>
          </p:nvPr>
        </p:nvSpPr>
        <p:spPr/>
        <p:txBody>
          <a:bodyPr/>
          <a:lstStyle/>
          <a:p>
            <a:fld id="{00000000-1234-1234-1234-123412341234}" type="slidenum">
              <a:rPr lang="en-US" smtClean="0"/>
              <a:pPr/>
              <a:t>13</a:t>
            </a:fld>
            <a:endParaRPr lang="en-US" dirty="0"/>
          </a:p>
        </p:txBody>
      </p:sp>
      <p:pic>
        <p:nvPicPr>
          <p:cNvPr id="7" name="Picture 6"/>
          <p:cNvPicPr>
            <a:picLocks noChangeAspect="1"/>
          </p:cNvPicPr>
          <p:nvPr/>
        </p:nvPicPr>
        <p:blipFill>
          <a:blip r:embed="rId2"/>
          <a:stretch>
            <a:fillRect/>
          </a:stretch>
        </p:blipFill>
        <p:spPr>
          <a:xfrm>
            <a:off x="1103971" y="981310"/>
            <a:ext cx="9068644" cy="5172147"/>
          </a:xfrm>
          <a:prstGeom prst="rect">
            <a:avLst/>
          </a:prstGeom>
        </p:spPr>
      </p:pic>
      <p:sp>
        <p:nvSpPr>
          <p:cNvPr id="8" name="Rectangle 7"/>
          <p:cNvSpPr/>
          <p:nvPr/>
        </p:nvSpPr>
        <p:spPr>
          <a:xfrm>
            <a:off x="10252110" y="5599459"/>
            <a:ext cx="1939890" cy="553998"/>
          </a:xfrm>
          <a:prstGeom prst="rect">
            <a:avLst/>
          </a:prstGeom>
        </p:spPr>
        <p:txBody>
          <a:bodyPr wrap="square">
            <a:spAutoFit/>
          </a:bodyPr>
          <a:lstStyle/>
          <a:p>
            <a:endParaRPr lang="en-IN" sz="1600" b="1" dirty="0">
              <a:latin typeface="Times New Roman" panose="02020603050405020304" pitchFamily="18" charset="0"/>
              <a:cs typeface="Times New Roman" panose="02020603050405020304" pitchFamily="18" charset="0"/>
            </a:endParaRPr>
          </a:p>
          <a:p>
            <a:pPr marR="8140"/>
            <a:r>
              <a:rPr lang="en-IN" b="1" i="1" dirty="0">
                <a:latin typeface="Times New Roman" panose="02020603050405020304" pitchFamily="18" charset="0"/>
                <a:cs typeface="Times New Roman" panose="02020603050405020304" pitchFamily="18" charset="0"/>
              </a:rPr>
              <a:t>Source: Slideshare.net</a:t>
            </a:r>
            <a:endParaRPr lang="en-IN" b="1" dirty="0">
              <a:latin typeface="Times New Roman" panose="02020603050405020304" pitchFamily="18" charset="0"/>
              <a:cs typeface="Times New Roman" panose="02020603050405020304" pitchFamily="18" charset="0"/>
            </a:endParaRPr>
          </a:p>
        </p:txBody>
      </p:sp>
      <p:sp>
        <p:nvSpPr>
          <p:cNvPr id="11" name="Speech Bubble: Rectangle 10">
            <a:extLst>
              <a:ext uri="{FF2B5EF4-FFF2-40B4-BE49-F238E27FC236}">
                <a16:creationId xmlns:a16="http://schemas.microsoft.com/office/drawing/2014/main" id="{C949CC18-D37F-9B06-99B8-9B80B6AFB24A}"/>
              </a:ext>
            </a:extLst>
          </p:cNvPr>
          <p:cNvSpPr/>
          <p:nvPr/>
        </p:nvSpPr>
        <p:spPr>
          <a:xfrm>
            <a:off x="285749" y="1234440"/>
            <a:ext cx="1733635" cy="514350"/>
          </a:xfrm>
          <a:prstGeom prst="wedgeRectCallout">
            <a:avLst>
              <a:gd name="adj1" fmla="val 8176"/>
              <a:gd name="adj2" fmla="val 11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Normal Curve</a:t>
            </a:r>
          </a:p>
        </p:txBody>
      </p:sp>
      <p:sp>
        <p:nvSpPr>
          <p:cNvPr id="12" name="Speech Bubble: Rectangle 11">
            <a:extLst>
              <a:ext uri="{FF2B5EF4-FFF2-40B4-BE49-F238E27FC236}">
                <a16:creationId xmlns:a16="http://schemas.microsoft.com/office/drawing/2014/main" id="{76033D20-5F54-6834-9B5B-72326834C4B3}"/>
              </a:ext>
            </a:extLst>
          </p:cNvPr>
          <p:cNvSpPr/>
          <p:nvPr/>
        </p:nvSpPr>
        <p:spPr>
          <a:xfrm>
            <a:off x="3171782" y="2444539"/>
            <a:ext cx="1914568" cy="514350"/>
          </a:xfrm>
          <a:prstGeom prst="wedgeRectCallout">
            <a:avLst>
              <a:gd name="adj1" fmla="val 24659"/>
              <a:gd name="adj2" fmla="val -144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Probability analysis &amp; Hypothesis Testing</a:t>
            </a:r>
          </a:p>
        </p:txBody>
      </p:sp>
      <p:sp>
        <p:nvSpPr>
          <p:cNvPr id="13" name="Speech Bubble: Rectangle 12">
            <a:extLst>
              <a:ext uri="{FF2B5EF4-FFF2-40B4-BE49-F238E27FC236}">
                <a16:creationId xmlns:a16="http://schemas.microsoft.com/office/drawing/2014/main" id="{F393E138-C55B-B7BD-B91E-51251C95003E}"/>
              </a:ext>
            </a:extLst>
          </p:cNvPr>
          <p:cNvSpPr/>
          <p:nvPr/>
        </p:nvSpPr>
        <p:spPr>
          <a:xfrm>
            <a:off x="6238832" y="2822985"/>
            <a:ext cx="1914568" cy="514350"/>
          </a:xfrm>
          <a:prstGeom prst="wedgeRectCallout">
            <a:avLst>
              <a:gd name="adj1" fmla="val -18922"/>
              <a:gd name="adj2" fmla="val -66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Pareto Diagram</a:t>
            </a:r>
          </a:p>
        </p:txBody>
      </p:sp>
      <p:sp>
        <p:nvSpPr>
          <p:cNvPr id="14" name="Speech Bubble: Rectangle 13">
            <a:extLst>
              <a:ext uri="{FF2B5EF4-FFF2-40B4-BE49-F238E27FC236}">
                <a16:creationId xmlns:a16="http://schemas.microsoft.com/office/drawing/2014/main" id="{837F4C77-7904-DBFC-9EEB-F9E216E4C623}"/>
              </a:ext>
            </a:extLst>
          </p:cNvPr>
          <p:cNvSpPr/>
          <p:nvPr/>
        </p:nvSpPr>
        <p:spPr>
          <a:xfrm>
            <a:off x="9024916" y="2284294"/>
            <a:ext cx="1914568" cy="514350"/>
          </a:xfrm>
          <a:prstGeom prst="wedgeRectCallout">
            <a:avLst>
              <a:gd name="adj1" fmla="val -47578"/>
              <a:gd name="adj2" fmla="val -113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Control Chart</a:t>
            </a:r>
          </a:p>
        </p:txBody>
      </p:sp>
      <p:sp>
        <p:nvSpPr>
          <p:cNvPr id="15" name="Speech Bubble: Rectangle 14">
            <a:extLst>
              <a:ext uri="{FF2B5EF4-FFF2-40B4-BE49-F238E27FC236}">
                <a16:creationId xmlns:a16="http://schemas.microsoft.com/office/drawing/2014/main" id="{519CA3D2-D466-A083-5422-EE119DA5F1BF}"/>
              </a:ext>
            </a:extLst>
          </p:cNvPr>
          <p:cNvSpPr/>
          <p:nvPr/>
        </p:nvSpPr>
        <p:spPr>
          <a:xfrm>
            <a:off x="195282" y="4448374"/>
            <a:ext cx="1914568" cy="514350"/>
          </a:xfrm>
          <a:prstGeom prst="wedgeRectCallout">
            <a:avLst>
              <a:gd name="adj1" fmla="val 52718"/>
              <a:gd name="adj2" fmla="val -90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Set Rules for Brainstorming</a:t>
            </a:r>
          </a:p>
        </p:txBody>
      </p:sp>
      <p:sp>
        <p:nvSpPr>
          <p:cNvPr id="16" name="Speech Bubble: Rectangle 15">
            <a:extLst>
              <a:ext uri="{FF2B5EF4-FFF2-40B4-BE49-F238E27FC236}">
                <a16:creationId xmlns:a16="http://schemas.microsoft.com/office/drawing/2014/main" id="{5C39A32E-DB6E-3F41-544A-53C5199D63FF}"/>
              </a:ext>
            </a:extLst>
          </p:cNvPr>
          <p:cNvSpPr/>
          <p:nvPr/>
        </p:nvSpPr>
        <p:spPr>
          <a:xfrm>
            <a:off x="3874268" y="4164943"/>
            <a:ext cx="1914568" cy="514350"/>
          </a:xfrm>
          <a:prstGeom prst="wedgeRectCallout">
            <a:avLst>
              <a:gd name="adj1" fmla="val -5191"/>
              <a:gd name="adj2" fmla="val -1063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FMEA</a:t>
            </a:r>
          </a:p>
        </p:txBody>
      </p:sp>
      <p:sp>
        <p:nvSpPr>
          <p:cNvPr id="17" name="Speech Bubble: Rectangle 16">
            <a:extLst>
              <a:ext uri="{FF2B5EF4-FFF2-40B4-BE49-F238E27FC236}">
                <a16:creationId xmlns:a16="http://schemas.microsoft.com/office/drawing/2014/main" id="{9D306BCE-E186-9450-43BA-28BDF105D698}"/>
              </a:ext>
            </a:extLst>
          </p:cNvPr>
          <p:cNvSpPr/>
          <p:nvPr/>
        </p:nvSpPr>
        <p:spPr>
          <a:xfrm>
            <a:off x="5445882" y="4593532"/>
            <a:ext cx="1914568" cy="514350"/>
          </a:xfrm>
          <a:prstGeom prst="wedgeRectCallout">
            <a:avLst>
              <a:gd name="adj1" fmla="val 26450"/>
              <a:gd name="adj2" fmla="val -1708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Cause and Effect Diagram</a:t>
            </a:r>
          </a:p>
        </p:txBody>
      </p:sp>
      <p:sp>
        <p:nvSpPr>
          <p:cNvPr id="18" name="Speech Bubble: Rectangle 17">
            <a:extLst>
              <a:ext uri="{FF2B5EF4-FFF2-40B4-BE49-F238E27FC236}">
                <a16:creationId xmlns:a16="http://schemas.microsoft.com/office/drawing/2014/main" id="{57C29DA4-C232-1F20-A3FC-962C5B6ECB73}"/>
              </a:ext>
            </a:extLst>
          </p:cNvPr>
          <p:cNvSpPr/>
          <p:nvPr/>
        </p:nvSpPr>
        <p:spPr>
          <a:xfrm>
            <a:off x="9829661" y="4593532"/>
            <a:ext cx="1914568" cy="514350"/>
          </a:xfrm>
          <a:prstGeom prst="wedgeRectCallout">
            <a:avLst>
              <a:gd name="adj1" fmla="val -64891"/>
              <a:gd name="adj2" fmla="val -135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Kano Model</a:t>
            </a:r>
          </a:p>
        </p:txBody>
      </p:sp>
      <p:sp>
        <p:nvSpPr>
          <p:cNvPr id="19" name="Speech Bubble: Rectangle 18">
            <a:extLst>
              <a:ext uri="{FF2B5EF4-FFF2-40B4-BE49-F238E27FC236}">
                <a16:creationId xmlns:a16="http://schemas.microsoft.com/office/drawing/2014/main" id="{ADBE3513-150E-ADB6-43EB-50E716FF1525}"/>
              </a:ext>
            </a:extLst>
          </p:cNvPr>
          <p:cNvSpPr/>
          <p:nvPr/>
        </p:nvSpPr>
        <p:spPr>
          <a:xfrm>
            <a:off x="451207" y="5639107"/>
            <a:ext cx="1914568" cy="514350"/>
          </a:xfrm>
          <a:prstGeom prst="wedgeRectCallout">
            <a:avLst>
              <a:gd name="adj1" fmla="val 62270"/>
              <a:gd name="adj2" fmla="val -146391"/>
            </a:avLst>
          </a:prstGeom>
          <a:solidFill>
            <a:srgbClr val="00B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rgbClr val="FF0000"/>
                </a:solidFill>
                <a:latin typeface="Times New Roman" panose="02020603050405020304" pitchFamily="18" charset="0"/>
                <a:cs typeface="Times New Roman" panose="02020603050405020304" pitchFamily="18" charset="0"/>
              </a:rPr>
              <a:t>Six Sigma</a:t>
            </a:r>
          </a:p>
        </p:txBody>
      </p:sp>
      <p:sp>
        <p:nvSpPr>
          <p:cNvPr id="3" name="Rectangle 2">
            <a:extLst>
              <a:ext uri="{FF2B5EF4-FFF2-40B4-BE49-F238E27FC236}">
                <a16:creationId xmlns:a16="http://schemas.microsoft.com/office/drawing/2014/main" id="{F7062E8B-FDB6-3220-1A1F-DD12B47E2E45}"/>
              </a:ext>
            </a:extLst>
          </p:cNvPr>
          <p:cNvSpPr/>
          <p:nvPr/>
        </p:nvSpPr>
        <p:spPr>
          <a:xfrm>
            <a:off x="2548890" y="4962724"/>
            <a:ext cx="7280771" cy="119073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653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4281-B92A-F1A7-8B2D-6A1950B713F7}"/>
              </a:ext>
            </a:extLst>
          </p:cNvPr>
          <p:cNvSpPr>
            <a:spLocks noGrp="1"/>
          </p:cNvSpPr>
          <p:nvPr>
            <p:ph type="title"/>
          </p:nvPr>
        </p:nvSpPr>
        <p:spPr/>
        <p:txBody>
          <a:bodyPr/>
          <a:lstStyle/>
          <a:p>
            <a:r>
              <a:rPr lang="en-IN" b="1" dirty="0"/>
              <a:t>Quality Guru’s Contribution</a:t>
            </a:r>
          </a:p>
        </p:txBody>
      </p:sp>
      <p:sp>
        <p:nvSpPr>
          <p:cNvPr id="4" name="Date Placeholder 3">
            <a:extLst>
              <a:ext uri="{FF2B5EF4-FFF2-40B4-BE49-F238E27FC236}">
                <a16:creationId xmlns:a16="http://schemas.microsoft.com/office/drawing/2014/main" id="{8C7943B1-7B13-677A-2A8F-3E9CA7CC27C6}"/>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4EE0B9EC-8B98-6734-0C3D-8552ED5E5897}"/>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25926D7F-8AF0-C725-FC35-0F82264C7BB9}"/>
              </a:ext>
            </a:extLst>
          </p:cNvPr>
          <p:cNvSpPr>
            <a:spLocks noGrp="1"/>
          </p:cNvSpPr>
          <p:nvPr>
            <p:ph type="sldNum" idx="12"/>
          </p:nvPr>
        </p:nvSpPr>
        <p:spPr/>
        <p:txBody>
          <a:bodyPr/>
          <a:lstStyle/>
          <a:p>
            <a:fld id="{00000000-1234-1234-1234-123412341234}" type="slidenum">
              <a:rPr lang="en-US" smtClean="0"/>
              <a:pPr/>
              <a:t>14</a:t>
            </a:fld>
            <a:endParaRPr lang="en-US" dirty="0"/>
          </a:p>
        </p:txBody>
      </p:sp>
      <p:graphicFrame>
        <p:nvGraphicFramePr>
          <p:cNvPr id="7" name="Table 5">
            <a:extLst>
              <a:ext uri="{FF2B5EF4-FFF2-40B4-BE49-F238E27FC236}">
                <a16:creationId xmlns:a16="http://schemas.microsoft.com/office/drawing/2014/main" id="{C4430DD5-774B-B5D1-48C1-60E5AC8D6CA5}"/>
              </a:ext>
            </a:extLst>
          </p:cNvPr>
          <p:cNvGraphicFramePr>
            <a:graphicFrameLocks noGrp="1"/>
          </p:cNvGraphicFramePr>
          <p:nvPr>
            <p:extLst>
              <p:ext uri="{D42A27DB-BD31-4B8C-83A1-F6EECF244321}">
                <p14:modId xmlns:p14="http://schemas.microsoft.com/office/powerpoint/2010/main" val="1712683302"/>
              </p:ext>
            </p:extLst>
          </p:nvPr>
        </p:nvGraphicFramePr>
        <p:xfrm>
          <a:off x="407446" y="1074420"/>
          <a:ext cx="11548334" cy="4972050"/>
        </p:xfrm>
        <a:graphic>
          <a:graphicData uri="http://schemas.openxmlformats.org/drawingml/2006/table">
            <a:tbl>
              <a:tblPr firstRow="1" bandRow="1">
                <a:tableStyleId>{5C22544A-7EE6-4342-B048-85BDC9FD1C3A}</a:tableStyleId>
              </a:tblPr>
              <a:tblGrid>
                <a:gridCol w="3199953">
                  <a:extLst>
                    <a:ext uri="{9D8B030D-6E8A-4147-A177-3AD203B41FA5}">
                      <a16:colId xmlns:a16="http://schemas.microsoft.com/office/drawing/2014/main" val="2450025773"/>
                    </a:ext>
                  </a:extLst>
                </a:gridCol>
                <a:gridCol w="8348381">
                  <a:extLst>
                    <a:ext uri="{9D8B030D-6E8A-4147-A177-3AD203B41FA5}">
                      <a16:colId xmlns:a16="http://schemas.microsoft.com/office/drawing/2014/main" val="2338926184"/>
                    </a:ext>
                  </a:extLst>
                </a:gridCol>
              </a:tblGrid>
              <a:tr h="552450">
                <a:tc>
                  <a:txBody>
                    <a:bodyPr/>
                    <a:lstStyle/>
                    <a:p>
                      <a:r>
                        <a:rPr lang="en-IN" sz="2400" dirty="0">
                          <a:latin typeface="Times New Roman" panose="02020603050405020304" pitchFamily="18" charset="0"/>
                          <a:cs typeface="Times New Roman" panose="02020603050405020304" pitchFamily="18" charset="0"/>
                        </a:rPr>
                        <a:t>Contributor</a:t>
                      </a:r>
                    </a:p>
                  </a:txBody>
                  <a:tcPr/>
                </a:tc>
                <a:tc>
                  <a:txBody>
                    <a:bodyPr/>
                    <a:lstStyle/>
                    <a:p>
                      <a:r>
                        <a:rPr lang="en-IN" sz="2400" dirty="0">
                          <a:latin typeface="Times New Roman" panose="02020603050405020304" pitchFamily="18" charset="0"/>
                          <a:cs typeface="Times New Roman" panose="02020603050405020304" pitchFamily="18" charset="0"/>
                        </a:rPr>
                        <a:t>Key Contributions</a:t>
                      </a:r>
                    </a:p>
                  </a:txBody>
                  <a:tcPr/>
                </a:tc>
                <a:extLst>
                  <a:ext uri="{0D108BD9-81ED-4DB2-BD59-A6C34878D82A}">
                    <a16:rowId xmlns:a16="http://schemas.microsoft.com/office/drawing/2014/main" val="2748157679"/>
                  </a:ext>
                </a:extLst>
              </a:tr>
              <a:tr h="552450">
                <a:tc>
                  <a:txBody>
                    <a:bodyPr/>
                    <a:lstStyle/>
                    <a:p>
                      <a:r>
                        <a:rPr lang="en-IN" sz="2400" b="1" dirty="0">
                          <a:latin typeface="Times New Roman" panose="02020603050405020304" pitchFamily="18" charset="0"/>
                          <a:cs typeface="Times New Roman" panose="02020603050405020304" pitchFamily="18" charset="0"/>
                        </a:rPr>
                        <a:t>Shewhart</a:t>
                      </a:r>
                    </a:p>
                  </a:txBody>
                  <a:tcPr/>
                </a:tc>
                <a:tc>
                  <a:txBody>
                    <a:bodyPr/>
                    <a:lstStyle/>
                    <a:p>
                      <a:r>
                        <a:rPr lang="en-IN" sz="2400" dirty="0">
                          <a:latin typeface="Times New Roman" panose="02020603050405020304" pitchFamily="18" charset="0"/>
                          <a:cs typeface="Times New Roman" panose="02020603050405020304" pitchFamily="18" charset="0"/>
                        </a:rPr>
                        <a:t>Control charts; variance reduction.</a:t>
                      </a:r>
                    </a:p>
                  </a:txBody>
                  <a:tcPr/>
                </a:tc>
                <a:extLst>
                  <a:ext uri="{0D108BD9-81ED-4DB2-BD59-A6C34878D82A}">
                    <a16:rowId xmlns:a16="http://schemas.microsoft.com/office/drawing/2014/main" val="3818531640"/>
                  </a:ext>
                </a:extLst>
              </a:tr>
              <a:tr h="552450">
                <a:tc>
                  <a:txBody>
                    <a:bodyPr/>
                    <a:lstStyle/>
                    <a:p>
                      <a:r>
                        <a:rPr lang="en-IN" sz="2400" b="1" dirty="0">
                          <a:latin typeface="Times New Roman" panose="02020603050405020304" pitchFamily="18" charset="0"/>
                          <a:cs typeface="Times New Roman" panose="02020603050405020304" pitchFamily="18" charset="0"/>
                        </a:rPr>
                        <a:t>Deming</a:t>
                      </a:r>
                    </a:p>
                  </a:txBody>
                  <a:tcPr/>
                </a:tc>
                <a:tc>
                  <a:txBody>
                    <a:bodyPr/>
                    <a:lstStyle/>
                    <a:p>
                      <a:r>
                        <a:rPr lang="en-US" sz="2400" dirty="0">
                          <a:latin typeface="Times New Roman" panose="02020603050405020304" pitchFamily="18" charset="0"/>
                          <a:cs typeface="Times New Roman" panose="02020603050405020304" pitchFamily="18" charset="0"/>
                        </a:rPr>
                        <a:t>14 points; special versus common causes of variation.</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50874664"/>
                  </a:ext>
                </a:extLst>
              </a:tr>
              <a:tr h="552450">
                <a:tc>
                  <a:txBody>
                    <a:bodyPr/>
                    <a:lstStyle/>
                    <a:p>
                      <a:r>
                        <a:rPr lang="en-IN" sz="2400" b="1" dirty="0">
                          <a:latin typeface="Times New Roman" panose="02020603050405020304" pitchFamily="18" charset="0"/>
                          <a:cs typeface="Times New Roman" panose="02020603050405020304" pitchFamily="18" charset="0"/>
                        </a:rPr>
                        <a:t>Juran</a:t>
                      </a:r>
                    </a:p>
                  </a:txBody>
                  <a:tcPr/>
                </a:tc>
                <a:tc>
                  <a:txBody>
                    <a:bodyPr/>
                    <a:lstStyle/>
                    <a:p>
                      <a:r>
                        <a:rPr lang="en-US" sz="2400" dirty="0">
                          <a:latin typeface="Times New Roman" panose="02020603050405020304" pitchFamily="18" charset="0"/>
                          <a:cs typeface="Times New Roman" panose="02020603050405020304" pitchFamily="18" charset="0"/>
                        </a:rPr>
                        <a:t>Quality is fitness-for-use; quality trilogy.</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09525781"/>
                  </a:ext>
                </a:extLst>
              </a:tr>
              <a:tr h="552450">
                <a:tc>
                  <a:txBody>
                    <a:bodyPr/>
                    <a:lstStyle/>
                    <a:p>
                      <a:r>
                        <a:rPr lang="en-IN" sz="2400" b="1" dirty="0">
                          <a:latin typeface="Times New Roman" panose="02020603050405020304" pitchFamily="18" charset="0"/>
                          <a:cs typeface="Times New Roman" panose="02020603050405020304" pitchFamily="18" charset="0"/>
                        </a:rPr>
                        <a:t>Feigenbaum</a:t>
                      </a:r>
                    </a:p>
                  </a:txBody>
                  <a:tcPr/>
                </a:tc>
                <a:tc>
                  <a:txBody>
                    <a:bodyPr/>
                    <a:lstStyle/>
                    <a:p>
                      <a:r>
                        <a:rPr lang="en-US" sz="2400" dirty="0">
                          <a:latin typeface="Times New Roman" panose="02020603050405020304" pitchFamily="18" charset="0"/>
                          <a:cs typeface="Times New Roman" panose="02020603050405020304" pitchFamily="18" charset="0"/>
                        </a:rPr>
                        <a:t>Quality is a total field; the customer defines quality.</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79038632"/>
                  </a:ext>
                </a:extLst>
              </a:tr>
              <a:tr h="552450">
                <a:tc>
                  <a:txBody>
                    <a:bodyPr/>
                    <a:lstStyle/>
                    <a:p>
                      <a:r>
                        <a:rPr lang="en-IN" sz="2400" b="1" dirty="0">
                          <a:latin typeface="Times New Roman" panose="02020603050405020304" pitchFamily="18" charset="0"/>
                          <a:cs typeface="Times New Roman" panose="02020603050405020304" pitchFamily="18" charset="0"/>
                        </a:rPr>
                        <a:t>Crosby</a:t>
                      </a:r>
                    </a:p>
                  </a:txBody>
                  <a:tcPr/>
                </a:tc>
                <a:tc>
                  <a:txBody>
                    <a:bodyPr/>
                    <a:lstStyle/>
                    <a:p>
                      <a:r>
                        <a:rPr lang="en-US" sz="2400" dirty="0">
                          <a:latin typeface="Times New Roman" panose="02020603050405020304" pitchFamily="18" charset="0"/>
                          <a:cs typeface="Times New Roman" panose="02020603050405020304" pitchFamily="18" charset="0"/>
                        </a:rPr>
                        <a:t>Quality is free; zero defects.</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6179679"/>
                  </a:ext>
                </a:extLst>
              </a:tr>
              <a:tr h="552450">
                <a:tc>
                  <a:txBody>
                    <a:bodyPr/>
                    <a:lstStyle/>
                    <a:p>
                      <a:r>
                        <a:rPr lang="en-IN" sz="2400" b="1" dirty="0">
                          <a:latin typeface="Times New Roman" panose="02020603050405020304" pitchFamily="18" charset="0"/>
                          <a:cs typeface="Times New Roman" panose="02020603050405020304" pitchFamily="18" charset="0"/>
                        </a:rPr>
                        <a:t>Ishikawa</a:t>
                      </a:r>
                    </a:p>
                  </a:txBody>
                  <a:tcPr/>
                </a:tc>
                <a:tc>
                  <a:txBody>
                    <a:bodyPr/>
                    <a:lstStyle/>
                    <a:p>
                      <a:r>
                        <a:rPr lang="en-IN" sz="2400" dirty="0">
                          <a:latin typeface="Times New Roman" panose="02020603050405020304" pitchFamily="18" charset="0"/>
                          <a:cs typeface="Times New Roman" panose="02020603050405020304" pitchFamily="18" charset="0"/>
                        </a:rPr>
                        <a:t>Cause-and-effect diagrams; quality circles.</a:t>
                      </a:r>
                    </a:p>
                  </a:txBody>
                  <a:tcPr/>
                </a:tc>
                <a:extLst>
                  <a:ext uri="{0D108BD9-81ED-4DB2-BD59-A6C34878D82A}">
                    <a16:rowId xmlns:a16="http://schemas.microsoft.com/office/drawing/2014/main" val="2540400048"/>
                  </a:ext>
                </a:extLst>
              </a:tr>
              <a:tr h="552450">
                <a:tc>
                  <a:txBody>
                    <a:bodyPr/>
                    <a:lstStyle/>
                    <a:p>
                      <a:r>
                        <a:rPr lang="en-IN" sz="2400" b="1" dirty="0">
                          <a:latin typeface="Times New Roman" panose="02020603050405020304" pitchFamily="18" charset="0"/>
                          <a:cs typeface="Times New Roman" panose="02020603050405020304" pitchFamily="18" charset="0"/>
                        </a:rPr>
                        <a:t>Taguchi</a:t>
                      </a:r>
                    </a:p>
                  </a:txBody>
                  <a:tcPr/>
                </a:tc>
                <a:tc>
                  <a:txBody>
                    <a:bodyPr/>
                    <a:lstStyle/>
                    <a:p>
                      <a:r>
                        <a:rPr lang="en-IN" sz="2400" dirty="0">
                          <a:latin typeface="Times New Roman" panose="02020603050405020304" pitchFamily="18" charset="0"/>
                          <a:cs typeface="Times New Roman" panose="02020603050405020304" pitchFamily="18" charset="0"/>
                        </a:rPr>
                        <a:t>Taguchi loss function.</a:t>
                      </a:r>
                    </a:p>
                  </a:txBody>
                  <a:tcPr/>
                </a:tc>
                <a:extLst>
                  <a:ext uri="{0D108BD9-81ED-4DB2-BD59-A6C34878D82A}">
                    <a16:rowId xmlns:a16="http://schemas.microsoft.com/office/drawing/2014/main" val="733717025"/>
                  </a:ext>
                </a:extLst>
              </a:tr>
              <a:tr h="552450">
                <a:tc>
                  <a:txBody>
                    <a:bodyPr/>
                    <a:lstStyle/>
                    <a:p>
                      <a:r>
                        <a:rPr lang="en-IN" sz="2400" b="1" dirty="0">
                          <a:latin typeface="Times New Roman" panose="02020603050405020304" pitchFamily="18" charset="0"/>
                          <a:cs typeface="Times New Roman" panose="02020603050405020304" pitchFamily="18" charset="0"/>
                        </a:rPr>
                        <a:t>Ohno and Shingo</a:t>
                      </a:r>
                    </a:p>
                  </a:txBody>
                  <a:tcPr/>
                </a:tc>
                <a:tc>
                  <a:txBody>
                    <a:bodyPr/>
                    <a:lstStyle/>
                    <a:p>
                      <a:r>
                        <a:rPr lang="en-IN" sz="2400" dirty="0">
                          <a:latin typeface="Times New Roman" panose="02020603050405020304" pitchFamily="18" charset="0"/>
                          <a:cs typeface="Times New Roman" panose="02020603050405020304" pitchFamily="18" charset="0"/>
                        </a:rPr>
                        <a:t>Continuous improvement.</a:t>
                      </a:r>
                    </a:p>
                  </a:txBody>
                  <a:tcPr/>
                </a:tc>
                <a:extLst>
                  <a:ext uri="{0D108BD9-81ED-4DB2-BD59-A6C34878D82A}">
                    <a16:rowId xmlns:a16="http://schemas.microsoft.com/office/drawing/2014/main" val="2331757506"/>
                  </a:ext>
                </a:extLst>
              </a:tr>
            </a:tbl>
          </a:graphicData>
        </a:graphic>
      </p:graphicFrame>
    </p:spTree>
    <p:extLst>
      <p:ext uri="{BB962C8B-B14F-4D97-AF65-F5344CB8AC3E}">
        <p14:creationId xmlns:p14="http://schemas.microsoft.com/office/powerpoint/2010/main" val="187528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2">
                    <a:lumMod val="50000"/>
                  </a:schemeClr>
                </a:solidFill>
              </a:rPr>
              <a:t>Cost of Quality</a:t>
            </a:r>
          </a:p>
        </p:txBody>
      </p:sp>
      <p:sp>
        <p:nvSpPr>
          <p:cNvPr id="3" name="Text Placeholder 2"/>
          <p:cNvSpPr>
            <a:spLocks noGrp="1"/>
          </p:cNvSpPr>
          <p:nvPr>
            <p:ph type="body" idx="1"/>
          </p:nvPr>
        </p:nvSpPr>
        <p:spPr>
          <a:xfrm>
            <a:off x="248878" y="1014999"/>
            <a:ext cx="11694243" cy="5159022"/>
          </a:xfrm>
        </p:spPr>
        <p:txBody>
          <a:bodyPr>
            <a:normAutofit fontScale="92500" lnSpcReduction="10000"/>
          </a:bodyPr>
          <a:lstStyle/>
          <a:p>
            <a:pPr algn="just"/>
            <a:r>
              <a:rPr lang="en-US" sz="3000" b="1" dirty="0">
                <a:solidFill>
                  <a:srgbClr val="FF0000"/>
                </a:solidFill>
              </a:rPr>
              <a:t>Cost of Quality (COQ): </a:t>
            </a:r>
            <a:r>
              <a:rPr lang="en-US" sz="3000" dirty="0">
                <a:solidFill>
                  <a:schemeClr val="bg2">
                    <a:lumMod val="50000"/>
                  </a:schemeClr>
                </a:solidFill>
              </a:rPr>
              <a:t>The </a:t>
            </a:r>
            <a:r>
              <a:rPr lang="en-US" sz="3000" dirty="0"/>
              <a:t>cost of avoiding poor quality, or costs incurred as a result of poor quality.</a:t>
            </a:r>
          </a:p>
          <a:p>
            <a:pPr algn="just"/>
            <a:r>
              <a:rPr lang="en-US" sz="3000" dirty="0"/>
              <a:t>COQ is usually the sum of </a:t>
            </a:r>
            <a:r>
              <a:rPr lang="en-US" sz="3000" b="1" dirty="0"/>
              <a:t>conformance</a:t>
            </a:r>
            <a:r>
              <a:rPr lang="en-US" sz="3000" dirty="0"/>
              <a:t> plus </a:t>
            </a:r>
            <a:r>
              <a:rPr lang="en-US" sz="3000" b="1" dirty="0"/>
              <a:t>non-conformance costs</a:t>
            </a:r>
            <a:r>
              <a:rPr lang="en-US" sz="3000" dirty="0"/>
              <a:t>.</a:t>
            </a:r>
          </a:p>
          <a:p>
            <a:pPr marL="982663" algn="just">
              <a:buFont typeface="Wingdings" panose="05000000000000000000" pitchFamily="2" charset="2"/>
              <a:buChar char="Ø"/>
            </a:pPr>
            <a:r>
              <a:rPr lang="en-US" sz="2600" dirty="0"/>
              <a:t>Cost of conformance is the price paid for the prevention from poor quality.</a:t>
            </a:r>
          </a:p>
          <a:p>
            <a:pPr marL="982663" algn="just">
              <a:buFont typeface="Wingdings" panose="05000000000000000000" pitchFamily="2" charset="2"/>
              <a:buChar char="Ø"/>
            </a:pPr>
            <a:r>
              <a:rPr lang="en-US" sz="2600" dirty="0"/>
              <a:t>Cost of non-conformance is the cost of poor quality caused by product or service failure.</a:t>
            </a:r>
          </a:p>
          <a:p>
            <a:pPr algn="just"/>
            <a:r>
              <a:rPr lang="en-US" sz="3000" dirty="0"/>
              <a:t>COQ translates quality problems into the “language” of top management—the language of money, </a:t>
            </a:r>
          </a:p>
          <a:p>
            <a:pPr algn="just"/>
            <a:r>
              <a:rPr lang="en-US" sz="3000" dirty="0"/>
              <a:t>And helps operations managers:</a:t>
            </a:r>
          </a:p>
          <a:p>
            <a:pPr lvl="1"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To communicate in a better way to senior-level managers</a:t>
            </a:r>
          </a:p>
          <a:p>
            <a:pPr lvl="1"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To identify and justify major improvement opportunities</a:t>
            </a:r>
          </a:p>
          <a:p>
            <a:pPr lvl="1"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To evaluate the importance of quality and improvement in operations</a:t>
            </a:r>
          </a:p>
          <a:p>
            <a:endParaRPr lang="en-US"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Cost of Quality</a:t>
            </a:r>
          </a:p>
        </p:txBody>
      </p:sp>
      <p:sp>
        <p:nvSpPr>
          <p:cNvPr id="6" name="Slide Number Placeholder 5"/>
          <p:cNvSpPr>
            <a:spLocks noGrp="1"/>
          </p:cNvSpPr>
          <p:nvPr>
            <p:ph type="sldNum" idx="12"/>
          </p:nvPr>
        </p:nvSpPr>
        <p:spPr/>
        <p:txBody>
          <a:bodyPr/>
          <a:lstStyle/>
          <a:p>
            <a:fld id="{00000000-1234-1234-1234-123412341234}" type="slidenum">
              <a:rPr lang="en-US" smtClean="0"/>
              <a:pPr/>
              <a:t>15</a:t>
            </a:fld>
            <a:endParaRPr lang="en-US" dirty="0"/>
          </a:p>
        </p:txBody>
      </p:sp>
    </p:spTree>
    <p:extLst>
      <p:ext uri="{BB962C8B-B14F-4D97-AF65-F5344CB8AC3E}">
        <p14:creationId xmlns:p14="http://schemas.microsoft.com/office/powerpoint/2010/main" val="242918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1FFD6-EB76-9E75-03CF-434EE7EEFA0B}"/>
              </a:ext>
            </a:extLst>
          </p:cNvPr>
          <p:cNvSpPr>
            <a:spLocks noGrp="1"/>
          </p:cNvSpPr>
          <p:nvPr>
            <p:ph type="title"/>
          </p:nvPr>
        </p:nvSpPr>
        <p:spPr/>
        <p:txBody>
          <a:bodyPr/>
          <a:lstStyle/>
          <a:p>
            <a:r>
              <a:rPr lang="en-IN" b="1" dirty="0">
                <a:solidFill>
                  <a:schemeClr val="bg2">
                    <a:lumMod val="50000"/>
                  </a:schemeClr>
                </a:solidFill>
              </a:rPr>
              <a:t>Cost of Quality</a:t>
            </a:r>
            <a:endParaRPr lang="en-IN" b="1" dirty="0"/>
          </a:p>
        </p:txBody>
      </p:sp>
      <p:sp>
        <p:nvSpPr>
          <p:cNvPr id="4" name="Date Placeholder 3">
            <a:extLst>
              <a:ext uri="{FF2B5EF4-FFF2-40B4-BE49-F238E27FC236}">
                <a16:creationId xmlns:a16="http://schemas.microsoft.com/office/drawing/2014/main" id="{2EAB58EF-B61B-CFD7-0D77-26E3D31CC32B}"/>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274016E5-FAA5-E703-C4BE-36E93D38F07C}"/>
              </a:ext>
            </a:extLst>
          </p:cNvPr>
          <p:cNvSpPr>
            <a:spLocks noGrp="1"/>
          </p:cNvSpPr>
          <p:nvPr>
            <p:ph type="ftr" idx="11"/>
          </p:nvPr>
        </p:nvSpPr>
        <p:spPr/>
        <p:txBody>
          <a:bodyPr/>
          <a:lstStyle/>
          <a:p>
            <a:r>
              <a:rPr lang="en-IN" dirty="0"/>
              <a:t>Cost of Quality</a:t>
            </a:r>
          </a:p>
        </p:txBody>
      </p:sp>
      <p:sp>
        <p:nvSpPr>
          <p:cNvPr id="6" name="Slide Number Placeholder 5">
            <a:extLst>
              <a:ext uri="{FF2B5EF4-FFF2-40B4-BE49-F238E27FC236}">
                <a16:creationId xmlns:a16="http://schemas.microsoft.com/office/drawing/2014/main" id="{93161451-311F-14EA-3C93-8358DF15CD76}"/>
              </a:ext>
            </a:extLst>
          </p:cNvPr>
          <p:cNvSpPr>
            <a:spLocks noGrp="1"/>
          </p:cNvSpPr>
          <p:nvPr>
            <p:ph type="sldNum" idx="12"/>
          </p:nvPr>
        </p:nvSpPr>
        <p:spPr/>
        <p:txBody>
          <a:bodyPr/>
          <a:lstStyle/>
          <a:p>
            <a:fld id="{00000000-1234-1234-1234-123412341234}" type="slidenum">
              <a:rPr lang="en-US" smtClean="0"/>
              <a:pPr/>
              <a:t>16</a:t>
            </a:fld>
            <a:endParaRPr lang="en-US" dirty="0"/>
          </a:p>
        </p:txBody>
      </p:sp>
      <p:pic>
        <p:nvPicPr>
          <p:cNvPr id="9" name="Picture 8">
            <a:extLst>
              <a:ext uri="{FF2B5EF4-FFF2-40B4-BE49-F238E27FC236}">
                <a16:creationId xmlns:a16="http://schemas.microsoft.com/office/drawing/2014/main" id="{F500AE48-3C7F-6004-AC56-4AC65351D986}"/>
              </a:ext>
            </a:extLst>
          </p:cNvPr>
          <p:cNvPicPr>
            <a:picLocks noChangeAspect="1"/>
          </p:cNvPicPr>
          <p:nvPr/>
        </p:nvPicPr>
        <p:blipFill rotWithShape="1">
          <a:blip r:embed="rId2"/>
          <a:srcRect l="13125" t="3500" r="13375" b="66981"/>
          <a:stretch/>
        </p:blipFill>
        <p:spPr>
          <a:xfrm>
            <a:off x="1783080" y="1018679"/>
            <a:ext cx="7532370" cy="1701662"/>
          </a:xfrm>
          <a:prstGeom prst="rect">
            <a:avLst/>
          </a:prstGeom>
        </p:spPr>
      </p:pic>
      <p:pic>
        <p:nvPicPr>
          <p:cNvPr id="10" name="Picture 9">
            <a:extLst>
              <a:ext uri="{FF2B5EF4-FFF2-40B4-BE49-F238E27FC236}">
                <a16:creationId xmlns:a16="http://schemas.microsoft.com/office/drawing/2014/main" id="{5B0660BA-78D6-B438-B99E-8223EBD83836}"/>
              </a:ext>
            </a:extLst>
          </p:cNvPr>
          <p:cNvPicPr>
            <a:picLocks noChangeAspect="1"/>
          </p:cNvPicPr>
          <p:nvPr/>
        </p:nvPicPr>
        <p:blipFill rotWithShape="1">
          <a:blip r:embed="rId2"/>
          <a:srcRect l="13125" t="3500" r="13375" b="7315"/>
          <a:stretch/>
        </p:blipFill>
        <p:spPr>
          <a:xfrm>
            <a:off x="1783080" y="1018678"/>
            <a:ext cx="7532370" cy="5141141"/>
          </a:xfrm>
          <a:prstGeom prst="rect">
            <a:avLst/>
          </a:prstGeom>
        </p:spPr>
      </p:pic>
      <p:sp>
        <p:nvSpPr>
          <p:cNvPr id="11" name="TextBox 10">
            <a:extLst>
              <a:ext uri="{FF2B5EF4-FFF2-40B4-BE49-F238E27FC236}">
                <a16:creationId xmlns:a16="http://schemas.microsoft.com/office/drawing/2014/main" id="{DA3BA6E3-D217-04E6-968B-4DF7097A0DC7}"/>
              </a:ext>
            </a:extLst>
          </p:cNvPr>
          <p:cNvSpPr txBox="1"/>
          <p:nvPr/>
        </p:nvSpPr>
        <p:spPr>
          <a:xfrm>
            <a:off x="9544050" y="5795586"/>
            <a:ext cx="2647950" cy="30777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Source: http://sureshlulla.com</a:t>
            </a:r>
          </a:p>
        </p:txBody>
      </p:sp>
    </p:spTree>
    <p:extLst>
      <p:ext uri="{BB962C8B-B14F-4D97-AF65-F5344CB8AC3E}">
        <p14:creationId xmlns:p14="http://schemas.microsoft.com/office/powerpoint/2010/main" val="63137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bg2">
                    <a:lumMod val="50000"/>
                  </a:schemeClr>
                </a:solidFill>
              </a:rPr>
              <a:t>Cost of Quality</a:t>
            </a:r>
          </a:p>
        </p:txBody>
      </p:sp>
      <p:sp>
        <p:nvSpPr>
          <p:cNvPr id="3" name="Text Placeholder 2"/>
          <p:cNvSpPr>
            <a:spLocks noGrp="1"/>
          </p:cNvSpPr>
          <p:nvPr>
            <p:ph type="body" idx="1"/>
          </p:nvPr>
        </p:nvSpPr>
        <p:spPr>
          <a:xfrm>
            <a:off x="0" y="832670"/>
            <a:ext cx="12101688" cy="5554134"/>
          </a:xfrm>
        </p:spPr>
        <p:txBody>
          <a:bodyPr>
            <a:normAutofit fontScale="47500" lnSpcReduction="20000"/>
          </a:bodyPr>
          <a:lstStyle/>
          <a:p>
            <a:pPr algn="just"/>
            <a:r>
              <a:rPr lang="en-IN" sz="5900" dirty="0"/>
              <a:t>Poor quality impacts companies in two ways: higher cost, and lower customer satisfactions.</a:t>
            </a:r>
          </a:p>
          <a:p>
            <a:pPr algn="just"/>
            <a:r>
              <a:rPr lang="en-US" sz="5900" dirty="0"/>
              <a:t>There are </a:t>
            </a:r>
            <a:r>
              <a:rPr lang="en-US" sz="5900" dirty="0">
                <a:solidFill>
                  <a:srgbClr val="00B050"/>
                </a:solidFill>
              </a:rPr>
              <a:t>visible</a:t>
            </a:r>
            <a:r>
              <a:rPr lang="en-US" sz="5900" dirty="0"/>
              <a:t> as well as </a:t>
            </a:r>
            <a:r>
              <a:rPr lang="en-US" sz="5900" dirty="0">
                <a:solidFill>
                  <a:srgbClr val="FF0000"/>
                </a:solidFill>
              </a:rPr>
              <a:t>hidden</a:t>
            </a:r>
            <a:r>
              <a:rPr lang="en-US" sz="5900" dirty="0"/>
              <a:t> components of cost of quality. The visible components of cost of quality includes:</a:t>
            </a:r>
          </a:p>
          <a:p>
            <a:pPr marL="892175" algn="just">
              <a:buFont typeface="Wingdings" panose="05000000000000000000" pitchFamily="2" charset="2"/>
              <a:buChar char="Ø"/>
            </a:pPr>
            <a:r>
              <a:rPr lang="en-US" sz="5100" dirty="0"/>
              <a:t>Rework during manufacturing</a:t>
            </a:r>
          </a:p>
          <a:p>
            <a:pPr marL="892175" algn="just">
              <a:buFont typeface="Wingdings" panose="05000000000000000000" pitchFamily="2" charset="2"/>
              <a:buChar char="Ø"/>
            </a:pPr>
            <a:r>
              <a:rPr lang="en-US" sz="5100" dirty="0"/>
              <a:t>Retesting of an assembly</a:t>
            </a:r>
          </a:p>
          <a:p>
            <a:pPr marL="892175" algn="just">
              <a:buFont typeface="Wingdings" panose="05000000000000000000" pitchFamily="2" charset="2"/>
              <a:buChar char="Ø"/>
            </a:pPr>
            <a:r>
              <a:rPr lang="en-US" sz="5100" dirty="0"/>
              <a:t>Scrapping a product</a:t>
            </a:r>
          </a:p>
          <a:p>
            <a:pPr marL="892175" algn="just">
              <a:buFont typeface="Wingdings" panose="05000000000000000000" pitchFamily="2" charset="2"/>
              <a:buChar char="Ø"/>
            </a:pPr>
            <a:r>
              <a:rPr lang="en-US" sz="5100" dirty="0"/>
              <a:t>Repurchasing parts </a:t>
            </a:r>
          </a:p>
          <a:p>
            <a:pPr marL="892175" algn="just">
              <a:buFont typeface="Wingdings" panose="05000000000000000000" pitchFamily="2" charset="2"/>
              <a:buChar char="Ø"/>
            </a:pPr>
            <a:r>
              <a:rPr lang="en-US" sz="5100" dirty="0"/>
              <a:t>Warranty claims, etc.</a:t>
            </a:r>
          </a:p>
          <a:p>
            <a:pPr algn="just"/>
            <a:r>
              <a:rPr lang="en-US" sz="5900" dirty="0"/>
              <a:t>Hidden components of cost of quality includes:</a:t>
            </a:r>
          </a:p>
          <a:p>
            <a:pPr marL="892175" algn="just">
              <a:buFont typeface="Wingdings" panose="05000000000000000000" pitchFamily="2" charset="2"/>
              <a:buChar char="Ø"/>
            </a:pPr>
            <a:r>
              <a:rPr lang="en-US" sz="5100" dirty="0"/>
              <a:t>Time spent to identify failure</a:t>
            </a:r>
          </a:p>
          <a:p>
            <a:pPr marL="892175" algn="just">
              <a:buFont typeface="Wingdings" panose="05000000000000000000" pitchFamily="2" charset="2"/>
              <a:buChar char="Ø"/>
            </a:pPr>
            <a:r>
              <a:rPr lang="en-US" sz="5100" dirty="0"/>
              <a:t>Remedial actions to failure</a:t>
            </a:r>
          </a:p>
          <a:p>
            <a:pPr marL="892175" algn="just">
              <a:buFont typeface="Wingdings" panose="05000000000000000000" pitchFamily="2" charset="2"/>
              <a:buChar char="Ø"/>
            </a:pPr>
            <a:r>
              <a:rPr lang="en-US" sz="5100" dirty="0"/>
              <a:t>Loss of order due to poor quality</a:t>
            </a:r>
          </a:p>
          <a:p>
            <a:pPr marL="892175" algn="just">
              <a:buFont typeface="Wingdings" panose="05000000000000000000" pitchFamily="2" charset="2"/>
              <a:buChar char="Ø"/>
            </a:pPr>
            <a:r>
              <a:rPr lang="en-US" sz="5100" dirty="0"/>
              <a:t>Responding to customer complaints, etc.</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Cost of Quality</a:t>
            </a:r>
          </a:p>
        </p:txBody>
      </p:sp>
      <p:sp>
        <p:nvSpPr>
          <p:cNvPr id="6" name="Slide Number Placeholder 5"/>
          <p:cNvSpPr>
            <a:spLocks noGrp="1"/>
          </p:cNvSpPr>
          <p:nvPr>
            <p:ph type="sldNum" idx="12"/>
          </p:nvPr>
        </p:nvSpPr>
        <p:spPr/>
        <p:txBody>
          <a:bodyPr/>
          <a:lstStyle/>
          <a:p>
            <a:fld id="{00000000-1234-1234-1234-123412341234}" type="slidenum">
              <a:rPr lang="en-US" smtClean="0"/>
              <a:pPr/>
              <a:t>17</a:t>
            </a:fld>
            <a:endParaRPr lang="en-US" dirty="0"/>
          </a:p>
        </p:txBody>
      </p:sp>
    </p:spTree>
    <p:extLst>
      <p:ext uri="{BB962C8B-B14F-4D97-AF65-F5344CB8AC3E}">
        <p14:creationId xmlns:p14="http://schemas.microsoft.com/office/powerpoint/2010/main" val="20828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Major Categories of Quality Costs</a:t>
            </a:r>
          </a:p>
        </p:txBody>
      </p:sp>
      <p:sp>
        <p:nvSpPr>
          <p:cNvPr id="3" name="Text Placeholder 2"/>
          <p:cNvSpPr>
            <a:spLocks noGrp="1"/>
          </p:cNvSpPr>
          <p:nvPr>
            <p:ph type="body" idx="1"/>
          </p:nvPr>
        </p:nvSpPr>
        <p:spPr>
          <a:xfrm>
            <a:off x="407446" y="993421"/>
            <a:ext cx="11143530" cy="5068711"/>
          </a:xfrm>
        </p:spPr>
        <p:txBody>
          <a:bodyPr>
            <a:normAutofit lnSpcReduction="10000"/>
          </a:bodyPr>
          <a:lstStyle/>
          <a:p>
            <a:pPr algn="just"/>
            <a:r>
              <a:rPr lang="en-IN" dirty="0"/>
              <a:t>The American Society for Quality control, in 1971, had defined four major categories of quality costs:</a:t>
            </a:r>
          </a:p>
          <a:p>
            <a:pPr marL="1073150">
              <a:buFont typeface="Wingdings" panose="05000000000000000000" pitchFamily="2" charset="2"/>
              <a:buChar char="Ø"/>
            </a:pPr>
            <a:r>
              <a:rPr lang="en-IN" sz="2400" dirty="0"/>
              <a:t>Prevention costs</a:t>
            </a:r>
          </a:p>
          <a:p>
            <a:pPr marL="1073150">
              <a:buFont typeface="Wingdings" panose="05000000000000000000" pitchFamily="2" charset="2"/>
              <a:buChar char="Ø"/>
            </a:pPr>
            <a:r>
              <a:rPr lang="en-IN" sz="2400" dirty="0"/>
              <a:t>Appraisal costs</a:t>
            </a:r>
          </a:p>
          <a:p>
            <a:pPr marL="1073150">
              <a:buFont typeface="Wingdings" panose="05000000000000000000" pitchFamily="2" charset="2"/>
              <a:buChar char="Ø"/>
            </a:pPr>
            <a:r>
              <a:rPr lang="en-IN" sz="2400" dirty="0"/>
              <a:t>Internal failure costs</a:t>
            </a:r>
          </a:p>
          <a:p>
            <a:pPr marL="1073150">
              <a:buFont typeface="Wingdings" panose="05000000000000000000" pitchFamily="2" charset="2"/>
              <a:buChar char="Ø"/>
            </a:pPr>
            <a:r>
              <a:rPr lang="en-IN" sz="2400" dirty="0"/>
              <a:t>External failure costs</a:t>
            </a:r>
          </a:p>
          <a:p>
            <a:pPr marL="476250" indent="-457200">
              <a:buFont typeface="Arial" panose="020B0604020202020204" pitchFamily="34" charset="0"/>
              <a:buChar char="•"/>
            </a:pPr>
            <a:r>
              <a:rPr lang="en-IN" dirty="0"/>
              <a:t>Total quality costs is the sum of the above four costs.</a:t>
            </a:r>
          </a:p>
          <a:p>
            <a:pPr marL="19050" indent="0" algn="ctr">
              <a:buNone/>
            </a:pPr>
            <a:r>
              <a:rPr lang="en-IN" b="1" dirty="0"/>
              <a:t>or</a:t>
            </a:r>
          </a:p>
          <a:p>
            <a:pPr algn="just"/>
            <a:r>
              <a:rPr lang="en-IN" dirty="0"/>
              <a:t>The total quality cost will represent the difference between the </a:t>
            </a:r>
            <a:r>
              <a:rPr lang="en-IN" b="1" dirty="0">
                <a:solidFill>
                  <a:srgbClr val="FF0000"/>
                </a:solidFill>
              </a:rPr>
              <a:t>actual cost</a:t>
            </a:r>
            <a:r>
              <a:rPr lang="en-IN" b="1" dirty="0"/>
              <a:t> </a:t>
            </a:r>
            <a:r>
              <a:rPr lang="en-IN" dirty="0"/>
              <a:t>of a product and the </a:t>
            </a:r>
            <a:r>
              <a:rPr lang="en-IN" b="1" dirty="0">
                <a:solidFill>
                  <a:srgbClr val="FF0000"/>
                </a:solidFill>
              </a:rPr>
              <a:t>reduced cost </a:t>
            </a:r>
            <a:r>
              <a:rPr lang="en-IN" dirty="0"/>
              <a:t>if there is a possibility of neither failure nor any defects in the products.</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Cost of  Quality</a:t>
            </a:r>
          </a:p>
        </p:txBody>
      </p:sp>
      <p:sp>
        <p:nvSpPr>
          <p:cNvPr id="6" name="Slide Number Placeholder 5"/>
          <p:cNvSpPr>
            <a:spLocks noGrp="1"/>
          </p:cNvSpPr>
          <p:nvPr>
            <p:ph type="sldNum" idx="12"/>
          </p:nvPr>
        </p:nvSpPr>
        <p:spPr/>
        <p:txBody>
          <a:bodyPr/>
          <a:lstStyle/>
          <a:p>
            <a:fld id="{00000000-1234-1234-1234-123412341234}" type="slidenum">
              <a:rPr lang="en-US" smtClean="0"/>
              <a:pPr/>
              <a:t>18</a:t>
            </a:fld>
            <a:endParaRPr lang="en-US" dirty="0"/>
          </a:p>
        </p:txBody>
      </p:sp>
    </p:spTree>
    <p:extLst>
      <p:ext uri="{BB962C8B-B14F-4D97-AF65-F5344CB8AC3E}">
        <p14:creationId xmlns:p14="http://schemas.microsoft.com/office/powerpoint/2010/main" val="2546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Major Categories of Quality Costs</a:t>
            </a:r>
            <a:br>
              <a:rPr lang="en-IN" b="1" dirty="0"/>
            </a:br>
            <a:endParaRPr lang="en-IN" dirty="0"/>
          </a:p>
        </p:txBody>
      </p:sp>
      <p:sp>
        <p:nvSpPr>
          <p:cNvPr id="3" name="Text Placeholder 2"/>
          <p:cNvSpPr>
            <a:spLocks noGrp="1"/>
          </p:cNvSpPr>
          <p:nvPr>
            <p:ph type="body" idx="1"/>
          </p:nvPr>
        </p:nvSpPr>
        <p:spPr>
          <a:xfrm>
            <a:off x="225778" y="753648"/>
            <a:ext cx="11706578" cy="5229462"/>
          </a:xfrm>
        </p:spPr>
        <p:txBody>
          <a:bodyPr>
            <a:noAutofit/>
          </a:bodyPr>
          <a:lstStyle/>
          <a:p>
            <a:pPr algn="just"/>
            <a:r>
              <a:rPr lang="en-US" b="1" dirty="0">
                <a:solidFill>
                  <a:srgbClr val="FF0000"/>
                </a:solidFill>
              </a:rPr>
              <a:t>Prevention:</a:t>
            </a:r>
            <a:r>
              <a:rPr lang="en-US" dirty="0">
                <a:solidFill>
                  <a:srgbClr val="72A376"/>
                </a:solidFill>
              </a:rPr>
              <a:t> </a:t>
            </a:r>
            <a:r>
              <a:rPr lang="en-US" sz="2600" dirty="0"/>
              <a:t>Investments made to keep nonconforming goods and services from being made and reaching the customer.</a:t>
            </a:r>
          </a:p>
          <a:p>
            <a:pPr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Quality planning costs</a:t>
            </a:r>
          </a:p>
          <a:p>
            <a:pPr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Process-control costs</a:t>
            </a:r>
          </a:p>
          <a:p>
            <a:pPr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Process capability evaluation,</a:t>
            </a:r>
          </a:p>
          <a:p>
            <a:pPr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Quality data acquisition and analysis</a:t>
            </a:r>
          </a:p>
          <a:p>
            <a:pPr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Training and general quality management costs</a:t>
            </a:r>
          </a:p>
          <a:p>
            <a:pPr algn="just"/>
            <a:r>
              <a:rPr lang="en-US" b="1" dirty="0">
                <a:solidFill>
                  <a:srgbClr val="FF0000"/>
                </a:solidFill>
              </a:rPr>
              <a:t>Appraisal: </a:t>
            </a:r>
            <a:r>
              <a:rPr lang="en-US" sz="2600" dirty="0"/>
              <a:t>Associated with efforts to ensure conformance to requirements, generally through measurement and analysis of data to detect nonconformance.</a:t>
            </a:r>
          </a:p>
          <a:p>
            <a:pPr marL="1162050"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Testing and inspection costs of incoming materials</a:t>
            </a:r>
          </a:p>
          <a:p>
            <a:pPr marL="1162050"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Semi-finished or finished product testing and inspection costs</a:t>
            </a:r>
          </a:p>
          <a:p>
            <a:pPr marL="1162050"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Cost of material or product consumed during the destructive test</a:t>
            </a:r>
          </a:p>
          <a:p>
            <a:pPr marL="1162050"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Instrument maintenance costs</a:t>
            </a:r>
          </a:p>
          <a:p>
            <a:pPr marL="1162050" lvl="1"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Calibration cost of measuring instruments</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Cost of Quality</a:t>
            </a:r>
          </a:p>
        </p:txBody>
      </p:sp>
      <p:sp>
        <p:nvSpPr>
          <p:cNvPr id="6" name="Slide Number Placeholder 5"/>
          <p:cNvSpPr>
            <a:spLocks noGrp="1"/>
          </p:cNvSpPr>
          <p:nvPr>
            <p:ph type="sldNum" idx="12"/>
          </p:nvPr>
        </p:nvSpPr>
        <p:spPr/>
        <p:txBody>
          <a:bodyPr/>
          <a:lstStyle/>
          <a:p>
            <a:fld id="{00000000-1234-1234-1234-123412341234}" type="slidenum">
              <a:rPr lang="en-US" smtClean="0"/>
              <a:pPr/>
              <a:t>19</a:t>
            </a:fld>
            <a:endParaRPr lang="en-US" dirty="0"/>
          </a:p>
        </p:txBody>
      </p:sp>
    </p:spTree>
    <p:extLst>
      <p:ext uri="{BB962C8B-B14F-4D97-AF65-F5344CB8AC3E}">
        <p14:creationId xmlns:p14="http://schemas.microsoft.com/office/powerpoint/2010/main" val="40326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2"/>
          <p:cNvSpPr txBox="1">
            <a:spLocks noGrp="1"/>
          </p:cNvSpPr>
          <p:nvPr>
            <p:ph type="title"/>
          </p:nvPr>
        </p:nvSpPr>
        <p:spPr>
          <a:xfrm>
            <a:off x="407447" y="146869"/>
            <a:ext cx="10791132" cy="68580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Century Gothic"/>
              <a:buNone/>
            </a:pPr>
            <a:r>
              <a:rPr lang="en-US" b="1" dirty="0">
                <a:solidFill>
                  <a:schemeClr val="bg2">
                    <a:lumMod val="50000"/>
                  </a:schemeClr>
                </a:solidFill>
                <a:ea typeface="Times New Roman"/>
                <a:cs typeface="Times New Roman"/>
                <a:sym typeface="Times New Roman"/>
              </a:rPr>
              <a:t>Learnings</a:t>
            </a:r>
            <a:endParaRPr b="1" dirty="0">
              <a:solidFill>
                <a:schemeClr val="bg2">
                  <a:lumMod val="50000"/>
                </a:schemeClr>
              </a:solidFill>
              <a:ea typeface="Times New Roman"/>
              <a:cs typeface="Times New Roman"/>
              <a:sym typeface="Times New Roman"/>
            </a:endParaRPr>
          </a:p>
        </p:txBody>
      </p:sp>
      <p:sp>
        <p:nvSpPr>
          <p:cNvPr id="2" name="Date Placeholder 1"/>
          <p:cNvSpPr>
            <a:spLocks noGrp="1"/>
          </p:cNvSpPr>
          <p:nvPr>
            <p:ph type="dt" idx="10"/>
          </p:nvPr>
        </p:nvSpPr>
        <p:spPr/>
        <p:txBody>
          <a:bodyPr/>
          <a:lstStyle/>
          <a:p>
            <a:fld id="{D7FDC38C-D568-4EE7-A844-D4D035DB283D}" type="datetime1">
              <a:rPr lang="en-IN" smtClean="0"/>
              <a:t>17-12-2025</a:t>
            </a:fld>
            <a:endParaRPr lang="en-IN" dirty="0"/>
          </a:p>
        </p:txBody>
      </p:sp>
      <p:sp>
        <p:nvSpPr>
          <p:cNvPr id="3" name="Footer Placeholder 2"/>
          <p:cNvSpPr>
            <a:spLocks noGrp="1"/>
          </p:cNvSpPr>
          <p:nvPr>
            <p:ph type="ftr" idx="11"/>
          </p:nvPr>
        </p:nvSpPr>
        <p:spPr/>
        <p:txBody>
          <a:bodyPr/>
          <a:lstStyle/>
          <a:p>
            <a:r>
              <a:rPr lang="en-IN"/>
              <a:t>Dr. Narpat Ram Sangwa</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
        <p:nvSpPr>
          <p:cNvPr id="8" name="Rectangle 7"/>
          <p:cNvSpPr>
            <a:spLocks noChangeArrowheads="1"/>
          </p:cNvSpPr>
          <p:nvPr/>
        </p:nvSpPr>
        <p:spPr bwMode="auto">
          <a:xfrm>
            <a:off x="388055" y="952500"/>
            <a:ext cx="11415889" cy="540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712" tIns="40631" rIns="82712" bIns="40631"/>
          <a:lstStyle/>
          <a:p>
            <a:pPr marL="342900" indent="-342900">
              <a:spcBef>
                <a:spcPct val="20000"/>
              </a:spcBef>
              <a:buClr>
                <a:schemeClr val="tx1"/>
              </a:buClr>
              <a:buFont typeface="Wingdings" pitchFamily="2" charset="2"/>
              <a:buChar char="Ø"/>
            </a:pPr>
            <a:r>
              <a:rPr lang="en-IN" sz="2800" dirty="0">
                <a:solidFill>
                  <a:schemeClr val="bg2">
                    <a:lumMod val="50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What </a:t>
            </a:r>
            <a:r>
              <a:rPr lang="en-IN" sz="2800" dirty="0">
                <a:solidFill>
                  <a:schemeClr val="bg2">
                    <a:lumMod val="50000"/>
                  </a:schemeClr>
                </a:solidFill>
                <a:latin typeface="Times New Roman" panose="02020603050405020304" pitchFamily="18" charset="0"/>
                <a:cs typeface="Times New Roman" panose="02020603050405020304" pitchFamily="18" charset="0"/>
              </a:rPr>
              <a:t>is quality?</a:t>
            </a:r>
          </a:p>
          <a:p>
            <a:pPr marL="342900" indent="-342900">
              <a:spcBef>
                <a:spcPct val="20000"/>
              </a:spcBef>
              <a:buClr>
                <a:schemeClr val="tx1"/>
              </a:buClr>
              <a:buFont typeface="Wingdings" pitchFamily="2" charset="2"/>
              <a:buChar char="Ø"/>
            </a:pPr>
            <a:r>
              <a:rPr lang="en-IN" sz="2800" dirty="0">
                <a:solidFill>
                  <a:schemeClr val="bg2">
                    <a:lumMod val="50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What </a:t>
            </a:r>
            <a:r>
              <a:rPr lang="en-IN" sz="2800" dirty="0">
                <a:solidFill>
                  <a:schemeClr val="bg2">
                    <a:lumMod val="50000"/>
                  </a:schemeClr>
                </a:solidFill>
                <a:latin typeface="Times New Roman" panose="02020603050405020304" pitchFamily="18" charset="0"/>
                <a:cs typeface="Times New Roman" panose="02020603050405020304" pitchFamily="18" charset="0"/>
              </a:rPr>
              <a:t>are the dimensions of product quality and service quality?</a:t>
            </a:r>
          </a:p>
          <a:p>
            <a:pPr marL="342900" indent="-342900">
              <a:spcBef>
                <a:spcPct val="20000"/>
              </a:spcBef>
              <a:buClr>
                <a:schemeClr val="tx1"/>
              </a:buClr>
              <a:buFont typeface="Wingdings" pitchFamily="2" charset="2"/>
              <a:buChar char="Ø"/>
            </a:pPr>
            <a:r>
              <a:rPr lang="en-IN" sz="2800" dirty="0">
                <a:solidFill>
                  <a:schemeClr val="bg2">
                    <a:lumMod val="50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How</a:t>
            </a:r>
            <a:r>
              <a:rPr lang="en-IN" sz="2800" dirty="0">
                <a:solidFill>
                  <a:schemeClr val="bg2">
                    <a:lumMod val="50000"/>
                  </a:schemeClr>
                </a:solidFill>
                <a:latin typeface="Times New Roman" panose="02020603050405020304" pitchFamily="18" charset="0"/>
                <a:cs typeface="Times New Roman" panose="02020603050405020304" pitchFamily="18" charset="0"/>
              </a:rPr>
              <a:t> does quality management evolve over the period of time?</a:t>
            </a:r>
          </a:p>
          <a:p>
            <a:pPr marL="342900" indent="-342900">
              <a:spcBef>
                <a:spcPct val="20000"/>
              </a:spcBef>
              <a:buClr>
                <a:schemeClr val="tx1"/>
              </a:buClr>
              <a:buFont typeface="Wingdings" pitchFamily="2" charset="2"/>
              <a:buChar char="Ø"/>
            </a:pPr>
            <a:r>
              <a:rPr lang="en-IN" sz="2800" dirty="0">
                <a:solidFill>
                  <a:schemeClr val="bg2">
                    <a:lumMod val="50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What </a:t>
            </a:r>
            <a:r>
              <a:rPr lang="en-IN" sz="2800" dirty="0">
                <a:solidFill>
                  <a:schemeClr val="bg2">
                    <a:lumMod val="50000"/>
                  </a:schemeClr>
                </a:solidFill>
                <a:latin typeface="Times New Roman" panose="02020603050405020304" pitchFamily="18" charset="0"/>
                <a:cs typeface="Times New Roman" panose="02020603050405020304" pitchFamily="18" charset="0"/>
              </a:rPr>
              <a:t>is cost of quality?</a:t>
            </a:r>
          </a:p>
          <a:p>
            <a:pPr marL="342900" indent="-342900">
              <a:spcBef>
                <a:spcPct val="20000"/>
              </a:spcBef>
              <a:buClr>
                <a:schemeClr val="tx1"/>
              </a:buClr>
              <a:buFont typeface="Wingdings" pitchFamily="2" charset="2"/>
              <a:buChar char="Ø"/>
            </a:pPr>
            <a:r>
              <a:rPr lang="en-IN" sz="2800" dirty="0">
                <a:solidFill>
                  <a:schemeClr val="bg2">
                    <a:lumMod val="50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What </a:t>
            </a:r>
            <a:r>
              <a:rPr lang="en-IN" sz="2800" dirty="0">
                <a:solidFill>
                  <a:schemeClr val="bg2">
                    <a:lumMod val="50000"/>
                  </a:schemeClr>
                </a:solidFill>
                <a:latin typeface="Times New Roman" panose="02020603050405020304" pitchFamily="18" charset="0"/>
                <a:cs typeface="Times New Roman" panose="02020603050405020304" pitchFamily="18" charset="0"/>
              </a:rPr>
              <a:t>are the major categories of quality cost?</a:t>
            </a:r>
          </a:p>
          <a:p>
            <a:pPr marL="342900" indent="-342900">
              <a:spcBef>
                <a:spcPct val="20000"/>
              </a:spcBef>
              <a:buClr>
                <a:schemeClr val="tx1"/>
              </a:buClr>
              <a:buFont typeface="Wingdings" pitchFamily="2" charset="2"/>
              <a:buChar char="Ø"/>
            </a:pPr>
            <a:r>
              <a:rPr lang="en-IN" sz="2800" dirty="0">
                <a:solidFill>
                  <a:schemeClr val="bg2">
                    <a:lumMod val="50000"/>
                  </a:schemeClr>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How</a:t>
            </a:r>
            <a:r>
              <a:rPr lang="en-IN" sz="2800" dirty="0">
                <a:solidFill>
                  <a:schemeClr val="bg2">
                    <a:lumMod val="50000"/>
                  </a:schemeClr>
                </a:solidFill>
                <a:latin typeface="Times New Roman" panose="02020603050405020304" pitchFamily="18" charset="0"/>
                <a:cs typeface="Times New Roman" panose="02020603050405020304" pitchFamily="18" charset="0"/>
              </a:rPr>
              <a:t> to measure and report quality cost?</a:t>
            </a:r>
          </a:p>
          <a:p>
            <a:pPr marL="342900" indent="-342900">
              <a:spcBef>
                <a:spcPct val="20000"/>
              </a:spcBef>
              <a:buClr>
                <a:schemeClr val="tx1"/>
              </a:buClr>
              <a:buFont typeface="Wingdings" pitchFamily="2" charset="2"/>
              <a:buChar char="Ø"/>
            </a:pPr>
            <a:endParaRPr lang="en-IN" sz="2800" dirty="0">
              <a:solidFill>
                <a:schemeClr val="bg2">
                  <a:lumMod val="50000"/>
                </a:schemeClr>
              </a:solidFill>
              <a:latin typeface="Times New Roman" panose="02020603050405020304" pitchFamily="18" charset="0"/>
              <a:cs typeface="Times New Roman" panose="02020603050405020304" pitchFamily="18" charset="0"/>
            </a:endParaRPr>
          </a:p>
          <a:p>
            <a:pPr marL="342900" indent="-342900">
              <a:spcBef>
                <a:spcPct val="20000"/>
              </a:spcBef>
              <a:buClr>
                <a:schemeClr val="tx1"/>
              </a:buClr>
              <a:buFont typeface="Wingdings" pitchFamily="2" charset="2"/>
              <a:buChar char="Ø"/>
            </a:pPr>
            <a:endParaRPr lang="en-IN" sz="2800" dirty="0">
              <a:solidFill>
                <a:schemeClr val="bg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chemeClr val="folHlink"/>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subTnLst>
                                    <p:animClr clrSpc="rgb" dir="cw">
                                      <p:cBhvr override="childStyle">
                                        <p:cTn dur="1" fill="hold" display="0" masterRel="nextClick" afterEffect="1"/>
                                        <p:tgtEl>
                                          <p:spTgt spid="8">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left)">
                                      <p:cBhvr>
                                        <p:cTn id="32" dur="500"/>
                                        <p:tgtEl>
                                          <p:spTgt spid="8">
                                            <p:txEl>
                                              <p:pRg st="5" end="5"/>
                                            </p:txEl>
                                          </p:spTgt>
                                        </p:tgtEl>
                                      </p:cBhvr>
                                    </p:animEffect>
                                  </p:childTnLst>
                                  <p:subTnLst>
                                    <p:animClr clrSpc="rgb" dir="cw">
                                      <p:cBhvr override="childStyle">
                                        <p:cTn dur="1" fill="hold" display="0" masterRel="nextClick" afterEffect="1"/>
                                        <p:tgtEl>
                                          <p:spTgt spid="8">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Major Categories of Quality Costs</a:t>
            </a:r>
            <a:endParaRPr lang="en-IN" dirty="0"/>
          </a:p>
        </p:txBody>
      </p:sp>
      <p:sp>
        <p:nvSpPr>
          <p:cNvPr id="3" name="Text Placeholder 2"/>
          <p:cNvSpPr>
            <a:spLocks noGrp="1"/>
          </p:cNvSpPr>
          <p:nvPr>
            <p:ph type="body" idx="1"/>
          </p:nvPr>
        </p:nvSpPr>
        <p:spPr>
          <a:xfrm>
            <a:off x="407446" y="925689"/>
            <a:ext cx="11143530" cy="5226755"/>
          </a:xfrm>
        </p:spPr>
        <p:txBody>
          <a:bodyPr>
            <a:normAutofit lnSpcReduction="10000"/>
          </a:bodyPr>
          <a:lstStyle/>
          <a:p>
            <a:r>
              <a:rPr lang="en-US" b="1" dirty="0">
                <a:solidFill>
                  <a:srgbClr val="FF0000"/>
                </a:solidFill>
              </a:rPr>
              <a:t>Internal failure: </a:t>
            </a:r>
            <a:r>
              <a:rPr lang="en-US" dirty="0"/>
              <a:t>Incurred as a result of unsatisfactory quality that is found before the delivery of a good or service</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Scrap, rework, and retest costs</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Costs of corrective action</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Process failures</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Yield losses due to process variation</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Downgrading costs</a:t>
            </a:r>
          </a:p>
          <a:p>
            <a:r>
              <a:rPr lang="en-US" b="1" dirty="0">
                <a:solidFill>
                  <a:srgbClr val="FF0000"/>
                </a:solidFill>
              </a:rPr>
              <a:t>External failure: </a:t>
            </a:r>
            <a:r>
              <a:rPr lang="en-US" dirty="0"/>
              <a:t>Incurred after poor-quality goods or services reach the customer</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Costs due to customer complaints and returns</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Goods and services recall costs </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Warranty and service guarantee claims</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Lost sales (loss of good will, market share)</a:t>
            </a:r>
          </a:p>
          <a:p>
            <a:endParaRPr lang="en-IN"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Cost of Quality</a:t>
            </a:r>
          </a:p>
        </p:txBody>
      </p:sp>
      <p:sp>
        <p:nvSpPr>
          <p:cNvPr id="6" name="Slide Number Placeholder 5"/>
          <p:cNvSpPr>
            <a:spLocks noGrp="1"/>
          </p:cNvSpPr>
          <p:nvPr>
            <p:ph type="sldNum" idx="12"/>
          </p:nvPr>
        </p:nvSpPr>
        <p:spPr/>
        <p:txBody>
          <a:bodyPr/>
          <a:lstStyle/>
          <a:p>
            <a:fld id="{00000000-1234-1234-1234-123412341234}" type="slidenum">
              <a:rPr lang="en-US" smtClean="0"/>
              <a:pPr/>
              <a:t>20</a:t>
            </a:fld>
            <a:endParaRPr lang="en-US" dirty="0"/>
          </a:p>
        </p:txBody>
      </p:sp>
    </p:spTree>
    <p:extLst>
      <p:ext uri="{BB962C8B-B14F-4D97-AF65-F5344CB8AC3E}">
        <p14:creationId xmlns:p14="http://schemas.microsoft.com/office/powerpoint/2010/main" val="325987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108E-9055-08A0-EAF9-BD03732885C6}"/>
              </a:ext>
            </a:extLst>
          </p:cNvPr>
          <p:cNvSpPr>
            <a:spLocks noGrp="1"/>
          </p:cNvSpPr>
          <p:nvPr>
            <p:ph type="title"/>
          </p:nvPr>
        </p:nvSpPr>
        <p:spPr/>
        <p:txBody>
          <a:bodyPr/>
          <a:lstStyle/>
          <a:p>
            <a:r>
              <a:rPr lang="en-IN" b="1" dirty="0"/>
              <a:t>Cost of Quality Curve</a:t>
            </a:r>
          </a:p>
        </p:txBody>
      </p:sp>
      <p:sp>
        <p:nvSpPr>
          <p:cNvPr id="4" name="Date Placeholder 3">
            <a:extLst>
              <a:ext uri="{FF2B5EF4-FFF2-40B4-BE49-F238E27FC236}">
                <a16:creationId xmlns:a16="http://schemas.microsoft.com/office/drawing/2014/main" id="{DFF7FD88-72F8-F63D-2B7C-1D9C961487EC}"/>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6685EB2F-72E6-1A40-A66D-95EC0AA6D153}"/>
              </a:ext>
            </a:extLst>
          </p:cNvPr>
          <p:cNvSpPr>
            <a:spLocks noGrp="1"/>
          </p:cNvSpPr>
          <p:nvPr>
            <p:ph type="ftr" idx="11"/>
          </p:nvPr>
        </p:nvSpPr>
        <p:spPr/>
        <p:txBody>
          <a:bodyPr/>
          <a:lstStyle/>
          <a:p>
            <a:r>
              <a:rPr lang="en-IN" dirty="0"/>
              <a:t>Cost of Quality</a:t>
            </a:r>
          </a:p>
        </p:txBody>
      </p:sp>
      <p:sp>
        <p:nvSpPr>
          <p:cNvPr id="6" name="Slide Number Placeholder 5">
            <a:extLst>
              <a:ext uri="{FF2B5EF4-FFF2-40B4-BE49-F238E27FC236}">
                <a16:creationId xmlns:a16="http://schemas.microsoft.com/office/drawing/2014/main" id="{D4105F5F-4E61-A329-AF42-6E9142F09016}"/>
              </a:ext>
            </a:extLst>
          </p:cNvPr>
          <p:cNvSpPr>
            <a:spLocks noGrp="1"/>
          </p:cNvSpPr>
          <p:nvPr>
            <p:ph type="sldNum" idx="12"/>
          </p:nvPr>
        </p:nvSpPr>
        <p:spPr/>
        <p:txBody>
          <a:bodyPr/>
          <a:lstStyle/>
          <a:p>
            <a:fld id="{00000000-1234-1234-1234-123412341234}" type="slidenum">
              <a:rPr lang="en-US" smtClean="0"/>
              <a:pPr/>
              <a:t>21</a:t>
            </a:fld>
            <a:endParaRPr lang="en-US" dirty="0"/>
          </a:p>
        </p:txBody>
      </p:sp>
      <p:pic>
        <p:nvPicPr>
          <p:cNvPr id="1026" name="Picture 2" descr="Generating Value by Reducing Quality Costs">
            <a:extLst>
              <a:ext uri="{FF2B5EF4-FFF2-40B4-BE49-F238E27FC236}">
                <a16:creationId xmlns:a16="http://schemas.microsoft.com/office/drawing/2014/main" id="{F70F78AA-D9BA-D27D-7E5F-A49D788C9B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7459" y="1005840"/>
            <a:ext cx="6759085" cy="511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017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Cost of Quality Reporting Matrix</a:t>
            </a:r>
            <a:endParaRPr lang="en-IN" b="1"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Cost of Quality</a:t>
            </a:r>
          </a:p>
        </p:txBody>
      </p:sp>
      <p:sp>
        <p:nvSpPr>
          <p:cNvPr id="6" name="Slide Number Placeholder 5"/>
          <p:cNvSpPr>
            <a:spLocks noGrp="1"/>
          </p:cNvSpPr>
          <p:nvPr>
            <p:ph type="sldNum" idx="12"/>
          </p:nvPr>
        </p:nvSpPr>
        <p:spPr/>
        <p:txBody>
          <a:bodyPr/>
          <a:lstStyle/>
          <a:p>
            <a:fld id="{00000000-1234-1234-1234-123412341234}" type="slidenum">
              <a:rPr lang="en-US" smtClean="0"/>
              <a:pPr/>
              <a:t>22</a:t>
            </a:fld>
            <a:endParaRPr lang="en-US" dirty="0"/>
          </a:p>
        </p:txBody>
      </p:sp>
      <p:pic>
        <p:nvPicPr>
          <p:cNvPr id="7" name="Picture 6"/>
          <p:cNvPicPr>
            <a:picLocks noChangeAspect="1"/>
          </p:cNvPicPr>
          <p:nvPr/>
        </p:nvPicPr>
        <p:blipFill>
          <a:blip r:embed="rId2"/>
          <a:stretch>
            <a:fillRect/>
          </a:stretch>
        </p:blipFill>
        <p:spPr>
          <a:xfrm>
            <a:off x="1343963" y="995243"/>
            <a:ext cx="9002635" cy="5198533"/>
          </a:xfrm>
          <a:prstGeom prst="rect">
            <a:avLst/>
          </a:prstGeom>
        </p:spPr>
      </p:pic>
    </p:spTree>
    <p:extLst>
      <p:ext uri="{BB962C8B-B14F-4D97-AF65-F5344CB8AC3E}">
        <p14:creationId xmlns:p14="http://schemas.microsoft.com/office/powerpoint/2010/main" val="2379673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Quality Control Tools </a:t>
            </a:r>
          </a:p>
        </p:txBody>
      </p:sp>
      <p:sp>
        <p:nvSpPr>
          <p:cNvPr id="3" name="Text Placeholder 2"/>
          <p:cNvSpPr>
            <a:spLocks noGrp="1"/>
          </p:cNvSpPr>
          <p:nvPr>
            <p:ph type="body" idx="1"/>
          </p:nvPr>
        </p:nvSpPr>
        <p:spPr>
          <a:xfrm>
            <a:off x="407446" y="1084946"/>
            <a:ext cx="11143530" cy="4351338"/>
          </a:xfrm>
        </p:spPr>
        <p:txBody>
          <a:bodyPr/>
          <a:lstStyle/>
          <a:p>
            <a:r>
              <a:rPr lang="en-US" dirty="0"/>
              <a:t>The Basic Seven Quality Control Tools made statistical analysis less complicated for the average person</a:t>
            </a:r>
          </a:p>
          <a:p>
            <a:r>
              <a:rPr lang="en-US" dirty="0"/>
              <a:t>Good Visual Aids make statistical and quality control more comprehendible.</a:t>
            </a:r>
          </a:p>
          <a:p>
            <a:r>
              <a:rPr lang="en-IN" dirty="0"/>
              <a:t>Provides a more structured path for problem-solving and quality improvement.</a:t>
            </a:r>
          </a:p>
          <a:p>
            <a:r>
              <a:rPr lang="en-IN" dirty="0"/>
              <a:t>Easy to understand and implement.</a:t>
            </a:r>
          </a:p>
          <a:p>
            <a:r>
              <a:rPr lang="en-IN" dirty="0"/>
              <a:t>A scientific and logical approach for problem-solving.</a:t>
            </a:r>
          </a:p>
          <a:p>
            <a:endParaRPr lang="en-US"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Seven QC Tools</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23</a:t>
            </a:fld>
            <a:endParaRPr lang="en-US" dirty="0"/>
          </a:p>
        </p:txBody>
      </p:sp>
    </p:spTree>
    <p:extLst>
      <p:ext uri="{BB962C8B-B14F-4D97-AF65-F5344CB8AC3E}">
        <p14:creationId xmlns:p14="http://schemas.microsoft.com/office/powerpoint/2010/main" val="115808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8878" y="1014999"/>
            <a:ext cx="11694243" cy="5159022"/>
          </a:xfrm>
        </p:spPr>
        <p:txBody>
          <a:bodyPr>
            <a:normAutofit/>
          </a:bodyPr>
          <a:lstStyle/>
          <a:p>
            <a:pPr algn="just"/>
            <a:r>
              <a:rPr lang="en-US" sz="3000" dirty="0">
                <a:solidFill>
                  <a:schemeClr val="bg2">
                    <a:lumMod val="50000"/>
                  </a:schemeClr>
                </a:solidFill>
              </a:rPr>
              <a:t>The process flowchart is a method of describing </a:t>
            </a:r>
            <a:r>
              <a:rPr lang="en-US" sz="3000" dirty="0">
                <a:solidFill>
                  <a:srgbClr val="FF0000"/>
                </a:solidFill>
              </a:rPr>
              <a:t>sequence of activities </a:t>
            </a:r>
            <a:r>
              <a:rPr lang="en-US" sz="3000" dirty="0">
                <a:solidFill>
                  <a:schemeClr val="bg2">
                    <a:lumMod val="50000"/>
                  </a:schemeClr>
                </a:solidFill>
              </a:rPr>
              <a:t>of the process. It depicts the flow of material and/or information. </a:t>
            </a:r>
          </a:p>
          <a:p>
            <a:pPr algn="just"/>
            <a:r>
              <a:rPr lang="en-US" sz="3000" dirty="0">
                <a:solidFill>
                  <a:schemeClr val="bg2">
                    <a:lumMod val="50000"/>
                  </a:schemeClr>
                </a:solidFill>
              </a:rPr>
              <a:t>It has the following advantages:</a:t>
            </a:r>
          </a:p>
          <a:p>
            <a:pPr marL="982663" algn="just">
              <a:buFont typeface="Wingdings" panose="05000000000000000000" pitchFamily="2" charset="2"/>
              <a:buChar char="Ø"/>
            </a:pPr>
            <a:r>
              <a:rPr lang="en-US" sz="3000" dirty="0">
                <a:solidFill>
                  <a:schemeClr val="bg2">
                    <a:lumMod val="50000"/>
                  </a:schemeClr>
                </a:solidFill>
              </a:rPr>
              <a:t>Helps to understand a process by explaining the sequence of steps.</a:t>
            </a:r>
          </a:p>
          <a:p>
            <a:pPr marL="982663" algn="just">
              <a:buFont typeface="Wingdings" panose="05000000000000000000" pitchFamily="2" charset="2"/>
              <a:buChar char="Ø"/>
            </a:pPr>
            <a:r>
              <a:rPr lang="en-US" sz="3000" dirty="0">
                <a:solidFill>
                  <a:schemeClr val="bg2">
                    <a:lumMod val="50000"/>
                  </a:schemeClr>
                </a:solidFill>
              </a:rPr>
              <a:t>Flowchart can be very useful in </a:t>
            </a:r>
            <a:r>
              <a:rPr lang="en-US" sz="3000" dirty="0">
                <a:solidFill>
                  <a:srgbClr val="FF0000"/>
                </a:solidFill>
              </a:rPr>
              <a:t>training employees according to standardized procedures</a:t>
            </a:r>
            <a:r>
              <a:rPr lang="en-US" sz="3000" dirty="0">
                <a:solidFill>
                  <a:schemeClr val="bg2">
                    <a:lumMod val="50000"/>
                  </a:schemeClr>
                </a:solidFill>
              </a:rPr>
              <a:t>.</a:t>
            </a:r>
          </a:p>
          <a:p>
            <a:pPr marL="982663" algn="just">
              <a:buFont typeface="Wingdings" panose="05000000000000000000" pitchFamily="2" charset="2"/>
              <a:buChar char="Ø"/>
            </a:pPr>
            <a:r>
              <a:rPr lang="en-US" sz="3000" dirty="0">
                <a:solidFill>
                  <a:srgbClr val="FF0000"/>
                </a:solidFill>
              </a:rPr>
              <a:t>Identify problem areas and opportunities </a:t>
            </a:r>
            <a:r>
              <a:rPr lang="en-US" sz="3000" dirty="0">
                <a:solidFill>
                  <a:schemeClr val="bg2">
                    <a:lumMod val="50000"/>
                  </a:schemeClr>
                </a:solidFill>
              </a:rPr>
              <a:t>for process improvement.</a:t>
            </a:r>
            <a:endParaRPr lang="en-US" sz="2600" dirty="0">
              <a:solidFill>
                <a:schemeClr val="bg2">
                  <a:lumMod val="50000"/>
                </a:schemeClr>
              </a:solidFill>
            </a:endParaRP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Seven QC Tools</a:t>
            </a:r>
          </a:p>
        </p:txBody>
      </p:sp>
      <p:sp>
        <p:nvSpPr>
          <p:cNvPr id="6" name="Slide Number Placeholder 5"/>
          <p:cNvSpPr>
            <a:spLocks noGrp="1"/>
          </p:cNvSpPr>
          <p:nvPr>
            <p:ph type="sldNum" idx="12"/>
          </p:nvPr>
        </p:nvSpPr>
        <p:spPr/>
        <p:txBody>
          <a:bodyPr/>
          <a:lstStyle/>
          <a:p>
            <a:fld id="{00000000-1234-1234-1234-123412341234}" type="slidenum">
              <a:rPr lang="en-US" smtClean="0"/>
              <a:pPr/>
              <a:t>24</a:t>
            </a:fld>
            <a:endParaRPr lang="en-US" dirty="0"/>
          </a:p>
        </p:txBody>
      </p:sp>
      <p:sp>
        <p:nvSpPr>
          <p:cNvPr id="7" name="Title 6"/>
          <p:cNvSpPr>
            <a:spLocks noGrp="1"/>
          </p:cNvSpPr>
          <p:nvPr>
            <p:ph type="title"/>
          </p:nvPr>
        </p:nvSpPr>
        <p:spPr/>
        <p:txBody>
          <a:bodyPr/>
          <a:lstStyle/>
          <a:p>
            <a:r>
              <a:rPr lang="en-IN" b="1" dirty="0"/>
              <a:t>Process Flowchart</a:t>
            </a:r>
          </a:p>
        </p:txBody>
      </p:sp>
    </p:spTree>
    <p:extLst>
      <p:ext uri="{BB962C8B-B14F-4D97-AF65-F5344CB8AC3E}">
        <p14:creationId xmlns:p14="http://schemas.microsoft.com/office/powerpoint/2010/main" val="242388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Process Flowchart</a:t>
            </a:r>
            <a:endParaRPr lang="en-IN" dirty="0"/>
          </a:p>
        </p:txBody>
      </p:sp>
      <p:sp>
        <p:nvSpPr>
          <p:cNvPr id="3" name="Text Placeholder 2"/>
          <p:cNvSpPr>
            <a:spLocks noGrp="1"/>
          </p:cNvSpPr>
          <p:nvPr>
            <p:ph type="body" idx="1"/>
          </p:nvPr>
        </p:nvSpPr>
        <p:spPr>
          <a:xfrm>
            <a:off x="407446" y="993422"/>
            <a:ext cx="11143530" cy="564445"/>
          </a:xfrm>
        </p:spPr>
        <p:txBody>
          <a:bodyPr>
            <a:normAutofit lnSpcReduction="10000"/>
          </a:bodyPr>
          <a:lstStyle/>
          <a:p>
            <a:pPr marL="114300" indent="0">
              <a:buNone/>
            </a:pPr>
            <a:r>
              <a:rPr lang="en-IN" dirty="0"/>
              <a:t>Symbols</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Seven QC Tools</a:t>
            </a:r>
          </a:p>
        </p:txBody>
      </p:sp>
      <p:sp>
        <p:nvSpPr>
          <p:cNvPr id="6" name="Slide Number Placeholder 5"/>
          <p:cNvSpPr>
            <a:spLocks noGrp="1"/>
          </p:cNvSpPr>
          <p:nvPr>
            <p:ph type="sldNum" idx="12"/>
          </p:nvPr>
        </p:nvSpPr>
        <p:spPr/>
        <p:txBody>
          <a:bodyPr/>
          <a:lstStyle/>
          <a:p>
            <a:fld id="{00000000-1234-1234-1234-123412341234}" type="slidenum">
              <a:rPr lang="en-US" smtClean="0"/>
              <a:pPr/>
              <a:t>25</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932" y="1181951"/>
            <a:ext cx="7044267" cy="4868608"/>
          </a:xfrm>
          <a:prstGeom prst="rect">
            <a:avLst/>
          </a:prstGeom>
        </p:spPr>
      </p:pic>
    </p:spTree>
    <p:extLst>
      <p:ext uri="{BB962C8B-B14F-4D97-AF65-F5344CB8AC3E}">
        <p14:creationId xmlns:p14="http://schemas.microsoft.com/office/powerpoint/2010/main" val="371820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Process Flowchart</a:t>
            </a:r>
            <a:endParaRPr lang="en-IN"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Seven QC Tools</a:t>
            </a:r>
          </a:p>
        </p:txBody>
      </p:sp>
      <p:sp>
        <p:nvSpPr>
          <p:cNvPr id="6" name="Slide Number Placeholder 5"/>
          <p:cNvSpPr>
            <a:spLocks noGrp="1"/>
          </p:cNvSpPr>
          <p:nvPr>
            <p:ph type="sldNum" idx="12"/>
          </p:nvPr>
        </p:nvSpPr>
        <p:spPr/>
        <p:txBody>
          <a:bodyPr/>
          <a:lstStyle/>
          <a:p>
            <a:fld id="{00000000-1234-1234-1234-123412341234}" type="slidenum">
              <a:rPr lang="en-US" smtClean="0"/>
              <a:pPr/>
              <a:t>26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979" y="1507407"/>
            <a:ext cx="7258754" cy="4634553"/>
          </a:xfrm>
          <a:prstGeom prst="rect">
            <a:avLst/>
          </a:prstGeom>
        </p:spPr>
      </p:pic>
      <p:sp>
        <p:nvSpPr>
          <p:cNvPr id="3" name="TextBox 2"/>
          <p:cNvSpPr txBox="1"/>
          <p:nvPr/>
        </p:nvSpPr>
        <p:spPr>
          <a:xfrm>
            <a:off x="1151467" y="993422"/>
            <a:ext cx="8015111" cy="523220"/>
          </a:xfrm>
          <a:prstGeom prst="rect">
            <a:avLst/>
          </a:prstGeom>
          <a:noFill/>
        </p:spPr>
        <p:txBody>
          <a:bodyPr wrap="square" rtlCol="0">
            <a:spAutoFit/>
          </a:bodyPr>
          <a:lstStyle/>
          <a:p>
            <a:pPr algn="ctr"/>
            <a:r>
              <a:rPr lang="en-IN" sz="2800" b="1" dirty="0">
                <a:solidFill>
                  <a:srgbClr val="FF0000"/>
                </a:solidFill>
                <a:latin typeface="Times New Roman" panose="02020603050405020304" pitchFamily="18" charset="0"/>
                <a:cs typeface="Times New Roman" panose="02020603050405020304" pitchFamily="18" charset="0"/>
              </a:rPr>
              <a:t>Ex</a:t>
            </a:r>
            <a:r>
              <a:rPr lang="en-IN" sz="2800" dirty="0">
                <a:solidFill>
                  <a:srgbClr val="FF0000"/>
                </a:solidFill>
                <a:latin typeface="Times New Roman" panose="02020603050405020304" pitchFamily="18" charset="0"/>
                <a:cs typeface="Times New Roman" panose="02020603050405020304" pitchFamily="18" charset="0"/>
              </a:rPr>
              <a:t>: Pizza Home Delivery Process</a:t>
            </a:r>
          </a:p>
        </p:txBody>
      </p:sp>
    </p:spTree>
    <p:extLst>
      <p:ext uri="{BB962C8B-B14F-4D97-AF65-F5344CB8AC3E}">
        <p14:creationId xmlns:p14="http://schemas.microsoft.com/office/powerpoint/2010/main" val="3104213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BEE0-19AF-4E09-7CF2-D43E259AA40F}"/>
              </a:ext>
            </a:extLst>
          </p:cNvPr>
          <p:cNvSpPr>
            <a:spLocks noGrp="1"/>
          </p:cNvSpPr>
          <p:nvPr>
            <p:ph type="title"/>
          </p:nvPr>
        </p:nvSpPr>
        <p:spPr/>
        <p:txBody>
          <a:bodyPr/>
          <a:lstStyle/>
          <a:p>
            <a:r>
              <a:rPr lang="en-IN" b="1" dirty="0"/>
              <a:t>Check Sheets</a:t>
            </a:r>
          </a:p>
        </p:txBody>
      </p:sp>
      <p:sp>
        <p:nvSpPr>
          <p:cNvPr id="3" name="Text Placeholder 2">
            <a:extLst>
              <a:ext uri="{FF2B5EF4-FFF2-40B4-BE49-F238E27FC236}">
                <a16:creationId xmlns:a16="http://schemas.microsoft.com/office/drawing/2014/main" id="{457E7251-1359-D956-10DE-8AC2D12BAE21}"/>
              </a:ext>
            </a:extLst>
          </p:cNvPr>
          <p:cNvSpPr>
            <a:spLocks noGrp="1"/>
          </p:cNvSpPr>
          <p:nvPr>
            <p:ph type="body" idx="1"/>
          </p:nvPr>
        </p:nvSpPr>
        <p:spPr>
          <a:xfrm>
            <a:off x="26698" y="880110"/>
            <a:ext cx="6100286" cy="5419090"/>
          </a:xfrm>
        </p:spPr>
        <p:txBody>
          <a:bodyPr>
            <a:normAutofit fontScale="92500"/>
          </a:bodyPr>
          <a:lstStyle/>
          <a:p>
            <a:pPr algn="just"/>
            <a:r>
              <a:rPr lang="en-US" sz="3000" dirty="0"/>
              <a:t>The check sheet is a form (document) used to collect data in </a:t>
            </a:r>
            <a:r>
              <a:rPr lang="en-US" sz="3000" dirty="0">
                <a:solidFill>
                  <a:srgbClr val="FF0000"/>
                </a:solidFill>
              </a:rPr>
              <a:t>real time </a:t>
            </a:r>
            <a:r>
              <a:rPr lang="en-US" sz="3000" dirty="0"/>
              <a:t>at the </a:t>
            </a:r>
            <a:r>
              <a:rPr lang="en-US" sz="3000" dirty="0">
                <a:solidFill>
                  <a:srgbClr val="FF0000"/>
                </a:solidFill>
              </a:rPr>
              <a:t>location</a:t>
            </a:r>
            <a:r>
              <a:rPr lang="en-US" sz="3000" dirty="0"/>
              <a:t> where the data is generated. </a:t>
            </a:r>
          </a:p>
          <a:p>
            <a:pPr algn="just"/>
            <a:r>
              <a:rPr lang="en-US" sz="3000" dirty="0"/>
              <a:t>To prepare the check sheets:</a:t>
            </a:r>
          </a:p>
          <a:p>
            <a:pPr marL="982663" algn="just">
              <a:buFont typeface="Wingdings" panose="05000000000000000000" pitchFamily="2" charset="2"/>
              <a:buChar char="Ø"/>
            </a:pPr>
            <a:r>
              <a:rPr lang="en-US" sz="2600" dirty="0"/>
              <a:t>Decide on the exact event to be observed.</a:t>
            </a:r>
          </a:p>
          <a:p>
            <a:pPr marL="982663" algn="just">
              <a:buFont typeface="Wingdings" panose="05000000000000000000" pitchFamily="2" charset="2"/>
              <a:buChar char="Ø"/>
            </a:pPr>
            <a:r>
              <a:rPr lang="en-US" sz="2600" dirty="0"/>
              <a:t>Decide on the duration of observation.</a:t>
            </a:r>
          </a:p>
          <a:p>
            <a:pPr marL="982663" algn="just">
              <a:buFont typeface="Wingdings" panose="05000000000000000000" pitchFamily="2" charset="2"/>
              <a:buChar char="Ø"/>
            </a:pPr>
            <a:r>
              <a:rPr lang="en-US" sz="2600" dirty="0"/>
              <a:t>Design the form in an easy to understand manner.</a:t>
            </a:r>
          </a:p>
          <a:p>
            <a:pPr marL="982663" algn="just">
              <a:buFont typeface="Wingdings" panose="05000000000000000000" pitchFamily="2" charset="2"/>
              <a:buChar char="Ø"/>
            </a:pPr>
            <a:r>
              <a:rPr lang="en-US" sz="2600" dirty="0"/>
              <a:t>Make sure that the observations are as random as possible.</a:t>
            </a:r>
          </a:p>
          <a:p>
            <a:pPr marL="982663" algn="just">
              <a:buFont typeface="Wingdings" panose="05000000000000000000" pitchFamily="2" charset="2"/>
              <a:buChar char="Ø"/>
            </a:pPr>
            <a:r>
              <a:rPr lang="en-US" sz="2600" dirty="0"/>
              <a:t>Make sure that accuracy is maintained.</a:t>
            </a:r>
            <a:endParaRPr lang="en-IN" sz="2600" dirty="0"/>
          </a:p>
        </p:txBody>
      </p:sp>
      <p:sp>
        <p:nvSpPr>
          <p:cNvPr id="4" name="Date Placeholder 3">
            <a:extLst>
              <a:ext uri="{FF2B5EF4-FFF2-40B4-BE49-F238E27FC236}">
                <a16:creationId xmlns:a16="http://schemas.microsoft.com/office/drawing/2014/main" id="{359DEC7C-5C27-BA61-755C-F391E49B3F95}"/>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0C0D39CD-E9F9-B351-91BC-6A6BAD48EEB8}"/>
              </a:ext>
            </a:extLst>
          </p:cNvPr>
          <p:cNvSpPr>
            <a:spLocks noGrp="1"/>
          </p:cNvSpPr>
          <p:nvPr>
            <p:ph type="ftr" idx="11"/>
          </p:nvPr>
        </p:nvSpPr>
        <p:spPr/>
        <p:txBody>
          <a:bodyPr/>
          <a:lstStyle/>
          <a:p>
            <a:r>
              <a:rPr lang="en-IN"/>
              <a:t>Seven QC Tools</a:t>
            </a:r>
            <a:endParaRPr lang="en-IN" dirty="0"/>
          </a:p>
        </p:txBody>
      </p:sp>
      <p:sp>
        <p:nvSpPr>
          <p:cNvPr id="6" name="Slide Number Placeholder 5">
            <a:extLst>
              <a:ext uri="{FF2B5EF4-FFF2-40B4-BE49-F238E27FC236}">
                <a16:creationId xmlns:a16="http://schemas.microsoft.com/office/drawing/2014/main" id="{7A9FF2F9-55A1-C9EC-1F7A-A0F992133C83}"/>
              </a:ext>
            </a:extLst>
          </p:cNvPr>
          <p:cNvSpPr>
            <a:spLocks noGrp="1"/>
          </p:cNvSpPr>
          <p:nvPr>
            <p:ph type="sldNum" idx="12"/>
          </p:nvPr>
        </p:nvSpPr>
        <p:spPr/>
        <p:txBody>
          <a:bodyPr/>
          <a:lstStyle/>
          <a:p>
            <a:fld id="{00000000-1234-1234-1234-123412341234}" type="slidenum">
              <a:rPr lang="en-US" smtClean="0"/>
              <a:pPr/>
              <a:t>27</a:t>
            </a:fld>
            <a:endParaRPr lang="en-US" dirty="0"/>
          </a:p>
        </p:txBody>
      </p:sp>
      <p:sp>
        <p:nvSpPr>
          <p:cNvPr id="9" name="TextBox 8">
            <a:extLst>
              <a:ext uri="{FF2B5EF4-FFF2-40B4-BE49-F238E27FC236}">
                <a16:creationId xmlns:a16="http://schemas.microsoft.com/office/drawing/2014/main" id="{BA2C2A78-00EF-561B-0E9A-C29286233DC7}"/>
              </a:ext>
            </a:extLst>
          </p:cNvPr>
          <p:cNvSpPr txBox="1"/>
          <p:nvPr/>
        </p:nvSpPr>
        <p:spPr>
          <a:xfrm>
            <a:off x="6126984" y="5369564"/>
            <a:ext cx="6115050" cy="461665"/>
          </a:xfrm>
          <a:prstGeom prst="rect">
            <a:avLst/>
          </a:prstGeom>
          <a:noFill/>
        </p:spPr>
        <p:txBody>
          <a:bodyPr wrap="square">
            <a:spAutoFit/>
          </a:bodyPr>
          <a:lstStyle/>
          <a:p>
            <a:pPr algn="ctr"/>
            <a:r>
              <a:rPr lang="en-IN" sz="2400" b="1" dirty="0">
                <a:solidFill>
                  <a:srgbClr val="FF0000"/>
                </a:solidFill>
                <a:latin typeface="Times New Roman" panose="02020603050405020304" pitchFamily="18" charset="0"/>
                <a:cs typeface="Times New Roman" panose="02020603050405020304" pitchFamily="18" charset="0"/>
              </a:rPr>
              <a:t>Figure</a:t>
            </a:r>
            <a:r>
              <a:rPr lang="en-IN" sz="2400" dirty="0">
                <a:solidFill>
                  <a:srgbClr val="FF0000"/>
                </a:solidFill>
                <a:latin typeface="Times New Roman" panose="02020603050405020304" pitchFamily="18" charset="0"/>
                <a:cs typeface="Times New Roman" panose="02020603050405020304" pitchFamily="18" charset="0"/>
              </a:rPr>
              <a:t>: Final Stage Inspection</a:t>
            </a:r>
          </a:p>
        </p:txBody>
      </p:sp>
      <p:pic>
        <p:nvPicPr>
          <p:cNvPr id="15" name="Picture 14">
            <a:extLst>
              <a:ext uri="{FF2B5EF4-FFF2-40B4-BE49-F238E27FC236}">
                <a16:creationId xmlns:a16="http://schemas.microsoft.com/office/drawing/2014/main" id="{71A5B19F-885D-25D1-2514-23D04EC395EE}"/>
              </a:ext>
            </a:extLst>
          </p:cNvPr>
          <p:cNvPicPr>
            <a:picLocks noChangeAspect="1"/>
          </p:cNvPicPr>
          <p:nvPr/>
        </p:nvPicPr>
        <p:blipFill>
          <a:blip r:embed="rId2"/>
          <a:stretch>
            <a:fillRect/>
          </a:stretch>
        </p:blipFill>
        <p:spPr>
          <a:xfrm>
            <a:off x="6087878" y="1232511"/>
            <a:ext cx="6070528" cy="4185309"/>
          </a:xfrm>
          <a:prstGeom prst="rect">
            <a:avLst/>
          </a:prstGeom>
        </p:spPr>
      </p:pic>
    </p:spTree>
    <p:extLst>
      <p:ext uri="{BB962C8B-B14F-4D97-AF65-F5344CB8AC3E}">
        <p14:creationId xmlns:p14="http://schemas.microsoft.com/office/powerpoint/2010/main" val="120467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2F57-54AA-F989-9F5E-80837C4F9BBC}"/>
              </a:ext>
            </a:extLst>
          </p:cNvPr>
          <p:cNvSpPr>
            <a:spLocks noGrp="1"/>
          </p:cNvSpPr>
          <p:nvPr>
            <p:ph type="title"/>
          </p:nvPr>
        </p:nvSpPr>
        <p:spPr/>
        <p:txBody>
          <a:bodyPr/>
          <a:lstStyle/>
          <a:p>
            <a:r>
              <a:rPr lang="en-IN" b="1" dirty="0"/>
              <a:t>Check Sheets</a:t>
            </a:r>
          </a:p>
        </p:txBody>
      </p:sp>
      <p:sp>
        <p:nvSpPr>
          <p:cNvPr id="3" name="Text Placeholder 2">
            <a:extLst>
              <a:ext uri="{FF2B5EF4-FFF2-40B4-BE49-F238E27FC236}">
                <a16:creationId xmlns:a16="http://schemas.microsoft.com/office/drawing/2014/main" id="{892ED990-B327-7B5C-11C0-DB4B58932D57}"/>
              </a:ext>
            </a:extLst>
          </p:cNvPr>
          <p:cNvSpPr>
            <a:spLocks noGrp="1"/>
          </p:cNvSpPr>
          <p:nvPr>
            <p:ph type="body" idx="1"/>
          </p:nvPr>
        </p:nvSpPr>
        <p:spPr>
          <a:xfrm>
            <a:off x="0" y="957651"/>
            <a:ext cx="11143530" cy="4351338"/>
          </a:xfrm>
        </p:spPr>
        <p:txBody>
          <a:bodyPr>
            <a:normAutofit/>
          </a:bodyPr>
          <a:lstStyle/>
          <a:p>
            <a:pPr algn="l"/>
            <a:r>
              <a:rPr lang="en-US" b="1" dirty="0">
                <a:solidFill>
                  <a:srgbClr val="202122"/>
                </a:solidFill>
              </a:rPr>
              <a:t>Kaoru Ishikawa </a:t>
            </a:r>
            <a:r>
              <a:rPr lang="en-US" b="0" i="0" dirty="0">
                <a:solidFill>
                  <a:srgbClr val="202122"/>
                </a:solidFill>
                <a:effectLst/>
              </a:rPr>
              <a:t>identified five uses for check sheets in quality control:</a:t>
            </a:r>
          </a:p>
          <a:p>
            <a:pPr algn="l">
              <a:buFont typeface="Wingdings" panose="05000000000000000000" pitchFamily="2" charset="2"/>
              <a:buChar char="Ø"/>
            </a:pPr>
            <a:r>
              <a:rPr lang="en-US" sz="2400" b="0" i="0" dirty="0">
                <a:solidFill>
                  <a:srgbClr val="202122"/>
                </a:solidFill>
                <a:effectLst/>
              </a:rPr>
              <a:t>To check the shape of the probability distribution of a process</a:t>
            </a:r>
          </a:p>
          <a:p>
            <a:pPr algn="l">
              <a:buFont typeface="Wingdings" panose="05000000000000000000" pitchFamily="2" charset="2"/>
              <a:buChar char="Ø"/>
            </a:pPr>
            <a:r>
              <a:rPr lang="en-US" sz="2400" b="0" i="0" dirty="0">
                <a:solidFill>
                  <a:srgbClr val="202122"/>
                </a:solidFill>
                <a:effectLst/>
              </a:rPr>
              <a:t>To quantify defects by type</a:t>
            </a:r>
          </a:p>
          <a:p>
            <a:pPr algn="l">
              <a:buFont typeface="Wingdings" panose="05000000000000000000" pitchFamily="2" charset="2"/>
              <a:buChar char="Ø"/>
            </a:pPr>
            <a:r>
              <a:rPr lang="en-US" sz="2400" b="0" i="0" dirty="0">
                <a:solidFill>
                  <a:srgbClr val="202122"/>
                </a:solidFill>
                <a:effectLst/>
              </a:rPr>
              <a:t>To quantify defects by location</a:t>
            </a:r>
          </a:p>
          <a:p>
            <a:pPr algn="l">
              <a:buFont typeface="Wingdings" panose="05000000000000000000" pitchFamily="2" charset="2"/>
              <a:buChar char="Ø"/>
            </a:pPr>
            <a:r>
              <a:rPr lang="en-US" sz="2400" b="0" i="0" dirty="0">
                <a:solidFill>
                  <a:srgbClr val="202122"/>
                </a:solidFill>
                <a:effectLst/>
              </a:rPr>
              <a:t>To quantify defects by cause </a:t>
            </a:r>
          </a:p>
          <a:p>
            <a:pPr algn="l">
              <a:buFont typeface="Wingdings" panose="05000000000000000000" pitchFamily="2" charset="2"/>
              <a:buChar char="Ø"/>
            </a:pPr>
            <a:r>
              <a:rPr lang="en-US" sz="2400" b="0" i="0" dirty="0">
                <a:solidFill>
                  <a:srgbClr val="202122"/>
                </a:solidFill>
                <a:effectLst/>
              </a:rPr>
              <a:t>To keep track of the completion of </a:t>
            </a:r>
          </a:p>
          <a:p>
            <a:pPr marL="114300" indent="0" algn="l">
              <a:buNone/>
            </a:pPr>
            <a:r>
              <a:rPr lang="en-US" sz="2400" b="0" i="0" dirty="0">
                <a:solidFill>
                  <a:srgbClr val="202122"/>
                </a:solidFill>
                <a:effectLst/>
              </a:rPr>
              <a:t>      steps in a multistep procedure</a:t>
            </a:r>
          </a:p>
          <a:p>
            <a:pPr marL="114300" indent="0" algn="l">
              <a:buNone/>
            </a:pPr>
            <a:r>
              <a:rPr lang="en-US" sz="2400" b="0" i="0" dirty="0">
                <a:solidFill>
                  <a:srgbClr val="202122"/>
                </a:solidFill>
                <a:effectLst/>
              </a:rPr>
              <a:t>      (in other words, as a </a:t>
            </a:r>
            <a:r>
              <a:rPr lang="en-US" sz="2400" b="0" i="0" u="none" strike="noStrike" dirty="0">
                <a:solidFill>
                  <a:srgbClr val="FF0000"/>
                </a:solidFill>
                <a:effectLst/>
              </a:rPr>
              <a:t>checklist</a:t>
            </a:r>
            <a:r>
              <a:rPr lang="en-US" sz="2400" b="0" i="0" dirty="0">
                <a:solidFill>
                  <a:srgbClr val="202122"/>
                </a:solidFill>
                <a:effectLst/>
              </a:rPr>
              <a:t>)</a:t>
            </a:r>
          </a:p>
        </p:txBody>
      </p:sp>
      <p:sp>
        <p:nvSpPr>
          <p:cNvPr id="4" name="Date Placeholder 3">
            <a:extLst>
              <a:ext uri="{FF2B5EF4-FFF2-40B4-BE49-F238E27FC236}">
                <a16:creationId xmlns:a16="http://schemas.microsoft.com/office/drawing/2014/main" id="{F98D7073-4F33-06D7-5467-003346C870FF}"/>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8AF28137-189E-380B-0A51-D0390869F9E9}"/>
              </a:ext>
            </a:extLst>
          </p:cNvPr>
          <p:cNvSpPr>
            <a:spLocks noGrp="1"/>
          </p:cNvSpPr>
          <p:nvPr>
            <p:ph type="ftr" idx="11"/>
          </p:nvPr>
        </p:nvSpPr>
        <p:spPr/>
        <p:txBody>
          <a:bodyPr/>
          <a:lstStyle/>
          <a:p>
            <a:r>
              <a:rPr lang="en-IN"/>
              <a:t>Seven QC Tools</a:t>
            </a:r>
            <a:endParaRPr lang="en-IN" dirty="0"/>
          </a:p>
        </p:txBody>
      </p:sp>
      <p:sp>
        <p:nvSpPr>
          <p:cNvPr id="6" name="Slide Number Placeholder 5">
            <a:extLst>
              <a:ext uri="{FF2B5EF4-FFF2-40B4-BE49-F238E27FC236}">
                <a16:creationId xmlns:a16="http://schemas.microsoft.com/office/drawing/2014/main" id="{D8E12D2B-1B63-1F3A-8AD9-87BE274926CE}"/>
              </a:ext>
            </a:extLst>
          </p:cNvPr>
          <p:cNvSpPr>
            <a:spLocks noGrp="1"/>
          </p:cNvSpPr>
          <p:nvPr>
            <p:ph type="sldNum" idx="12"/>
          </p:nvPr>
        </p:nvSpPr>
        <p:spPr/>
        <p:txBody>
          <a:bodyPr/>
          <a:lstStyle/>
          <a:p>
            <a:fld id="{00000000-1234-1234-1234-123412341234}" type="slidenum">
              <a:rPr lang="en-US" smtClean="0"/>
              <a:pPr/>
              <a:t>28</a:t>
            </a:fld>
            <a:endParaRPr lang="en-US" dirty="0"/>
          </a:p>
        </p:txBody>
      </p:sp>
      <p:graphicFrame>
        <p:nvGraphicFramePr>
          <p:cNvPr id="7" name="Table 7">
            <a:extLst>
              <a:ext uri="{FF2B5EF4-FFF2-40B4-BE49-F238E27FC236}">
                <a16:creationId xmlns:a16="http://schemas.microsoft.com/office/drawing/2014/main" id="{6942F4B1-D25E-678B-6C36-6053C3F448AB}"/>
              </a:ext>
            </a:extLst>
          </p:cNvPr>
          <p:cNvGraphicFramePr>
            <a:graphicFrameLocks noGrp="1"/>
          </p:cNvGraphicFramePr>
          <p:nvPr/>
        </p:nvGraphicFramePr>
        <p:xfrm>
          <a:off x="4834890" y="2148840"/>
          <a:ext cx="7268213" cy="3951200"/>
        </p:xfrm>
        <a:graphic>
          <a:graphicData uri="http://schemas.openxmlformats.org/drawingml/2006/table">
            <a:tbl>
              <a:tblPr firstRow="1" bandRow="1">
                <a:tableStyleId>{A6057DFE-E6D9-463C-876A-ED63FAAF74D6}</a:tableStyleId>
              </a:tblPr>
              <a:tblGrid>
                <a:gridCol w="1506185">
                  <a:extLst>
                    <a:ext uri="{9D8B030D-6E8A-4147-A177-3AD203B41FA5}">
                      <a16:colId xmlns:a16="http://schemas.microsoft.com/office/drawing/2014/main" val="3314853751"/>
                    </a:ext>
                  </a:extLst>
                </a:gridCol>
                <a:gridCol w="1120323">
                  <a:extLst>
                    <a:ext uri="{9D8B030D-6E8A-4147-A177-3AD203B41FA5}">
                      <a16:colId xmlns:a16="http://schemas.microsoft.com/office/drawing/2014/main" val="2493694791"/>
                    </a:ext>
                  </a:extLst>
                </a:gridCol>
                <a:gridCol w="958626">
                  <a:extLst>
                    <a:ext uri="{9D8B030D-6E8A-4147-A177-3AD203B41FA5}">
                      <a16:colId xmlns:a16="http://schemas.microsoft.com/office/drawing/2014/main" val="2458123026"/>
                    </a:ext>
                  </a:extLst>
                </a:gridCol>
                <a:gridCol w="1154972">
                  <a:extLst>
                    <a:ext uri="{9D8B030D-6E8A-4147-A177-3AD203B41FA5}">
                      <a16:colId xmlns:a16="http://schemas.microsoft.com/office/drawing/2014/main" val="1273997655"/>
                    </a:ext>
                  </a:extLst>
                </a:gridCol>
                <a:gridCol w="704534">
                  <a:extLst>
                    <a:ext uri="{9D8B030D-6E8A-4147-A177-3AD203B41FA5}">
                      <a16:colId xmlns:a16="http://schemas.microsoft.com/office/drawing/2014/main" val="1039240128"/>
                    </a:ext>
                  </a:extLst>
                </a:gridCol>
                <a:gridCol w="912427">
                  <a:extLst>
                    <a:ext uri="{9D8B030D-6E8A-4147-A177-3AD203B41FA5}">
                      <a16:colId xmlns:a16="http://schemas.microsoft.com/office/drawing/2014/main" val="1459446785"/>
                    </a:ext>
                  </a:extLst>
                </a:gridCol>
                <a:gridCol w="911146">
                  <a:extLst>
                    <a:ext uri="{9D8B030D-6E8A-4147-A177-3AD203B41FA5}">
                      <a16:colId xmlns:a16="http://schemas.microsoft.com/office/drawing/2014/main" val="2600673725"/>
                    </a:ext>
                  </a:extLst>
                </a:gridCol>
              </a:tblGrid>
              <a:tr h="493900">
                <a:tc row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800" b="1" dirty="0">
                          <a:latin typeface="Times New Roman" panose="02020603050405020304" pitchFamily="18" charset="0"/>
                          <a:cs typeface="Times New Roman" panose="02020603050405020304" pitchFamily="18" charset="0"/>
                        </a:rPr>
                        <a:t>Problem</a:t>
                      </a:r>
                    </a:p>
                  </a:txBody>
                  <a:tcPr/>
                </a:tc>
                <a:tc gridSpan="6">
                  <a:txBody>
                    <a:bodyPr/>
                    <a:lstStyle/>
                    <a:p>
                      <a:pPr algn="ctr"/>
                      <a:r>
                        <a:rPr lang="en-IN" sz="1800" b="1" dirty="0">
                          <a:latin typeface="Times New Roman" panose="02020603050405020304" pitchFamily="18" charset="0"/>
                          <a:cs typeface="Times New Roman" panose="02020603050405020304" pitchFamily="18" charset="0"/>
                        </a:rPr>
                        <a:t>Time (Period)</a:t>
                      </a: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760649823"/>
                  </a:ext>
                </a:extLst>
              </a:tr>
              <a:tr h="493900">
                <a:tc vMerge="1">
                  <a:txBody>
                    <a:bodyPr/>
                    <a:lstStyle/>
                    <a:p>
                      <a:endParaRPr lang="en-IN" dirty="0"/>
                    </a:p>
                  </a:txBody>
                  <a:tcPr/>
                </a:tc>
                <a:tc>
                  <a:txBody>
                    <a:bodyPr/>
                    <a:lstStyle/>
                    <a:p>
                      <a:pPr algn="ctr"/>
                      <a:r>
                        <a:rPr lang="en-IN" sz="1800" b="1" dirty="0">
                          <a:latin typeface="Times New Roman" panose="02020603050405020304" pitchFamily="18" charset="0"/>
                          <a:cs typeface="Times New Roman" panose="02020603050405020304" pitchFamily="18" charset="0"/>
                        </a:rPr>
                        <a:t>6 am</a:t>
                      </a:r>
                    </a:p>
                  </a:txBody>
                  <a:tcPr/>
                </a:tc>
                <a:tc>
                  <a:txBody>
                    <a:bodyPr/>
                    <a:lstStyle/>
                    <a:p>
                      <a:pPr algn="ctr"/>
                      <a:r>
                        <a:rPr lang="en-IN" sz="1800" b="1" dirty="0">
                          <a:latin typeface="Times New Roman" panose="02020603050405020304" pitchFamily="18" charset="0"/>
                          <a:cs typeface="Times New Roman" panose="02020603050405020304" pitchFamily="18" charset="0"/>
                        </a:rPr>
                        <a:t>10 am</a:t>
                      </a:r>
                    </a:p>
                  </a:txBody>
                  <a:tcPr/>
                </a:tc>
                <a:tc>
                  <a:txBody>
                    <a:bodyPr/>
                    <a:lstStyle/>
                    <a:p>
                      <a:pPr algn="ctr"/>
                      <a:r>
                        <a:rPr lang="en-IN" sz="1800" b="1" dirty="0">
                          <a:latin typeface="Times New Roman" panose="02020603050405020304" pitchFamily="18" charset="0"/>
                          <a:cs typeface="Times New Roman" panose="02020603050405020304" pitchFamily="18" charset="0"/>
                        </a:rPr>
                        <a:t>2 pm</a:t>
                      </a:r>
                    </a:p>
                  </a:txBody>
                  <a:tcPr/>
                </a:tc>
                <a:tc>
                  <a:txBody>
                    <a:bodyPr/>
                    <a:lstStyle/>
                    <a:p>
                      <a:pPr algn="ctr"/>
                      <a:r>
                        <a:rPr lang="en-IN" sz="1800" b="1" dirty="0">
                          <a:latin typeface="Times New Roman" panose="02020603050405020304" pitchFamily="18" charset="0"/>
                          <a:cs typeface="Times New Roman" panose="02020603050405020304" pitchFamily="18" charset="0"/>
                        </a:rPr>
                        <a:t>6 pm</a:t>
                      </a:r>
                    </a:p>
                  </a:txBody>
                  <a:tcPr/>
                </a:tc>
                <a:tc>
                  <a:txBody>
                    <a:bodyPr/>
                    <a:lstStyle/>
                    <a:p>
                      <a:pPr algn="ctr"/>
                      <a:r>
                        <a:rPr lang="en-IN" sz="1800" b="1" dirty="0">
                          <a:latin typeface="Times New Roman" panose="02020603050405020304" pitchFamily="18" charset="0"/>
                          <a:cs typeface="Times New Roman" panose="02020603050405020304" pitchFamily="18" charset="0"/>
                        </a:rPr>
                        <a:t>10 pm</a:t>
                      </a:r>
                    </a:p>
                  </a:txBody>
                  <a:tcPr/>
                </a:tc>
                <a:tc>
                  <a:txBody>
                    <a:bodyPr/>
                    <a:lstStyle/>
                    <a:p>
                      <a:pPr algn="ctr"/>
                      <a:r>
                        <a:rPr lang="en-IN" sz="1800" b="1" dirty="0">
                          <a:latin typeface="Times New Roman" panose="02020603050405020304" pitchFamily="18" charset="0"/>
                          <a:cs typeface="Times New Roman" panose="02020603050405020304" pitchFamily="18" charset="0"/>
                        </a:rPr>
                        <a:t>Total</a:t>
                      </a:r>
                    </a:p>
                  </a:txBody>
                  <a:tcPr/>
                </a:tc>
                <a:extLst>
                  <a:ext uri="{0D108BD9-81ED-4DB2-BD59-A6C34878D82A}">
                    <a16:rowId xmlns:a16="http://schemas.microsoft.com/office/drawing/2014/main" val="2915748908"/>
                  </a:ext>
                </a:extLst>
              </a:tr>
              <a:tr h="493900">
                <a:tc>
                  <a:txBody>
                    <a:bodyPr/>
                    <a:lstStyle/>
                    <a:p>
                      <a:pPr algn="ctr"/>
                      <a:r>
                        <a:rPr lang="en-IN" sz="1800" dirty="0">
                          <a:latin typeface="Times New Roman" panose="02020603050405020304" pitchFamily="18" charset="0"/>
                          <a:cs typeface="Times New Roman" panose="02020603050405020304" pitchFamily="18" charset="0"/>
                        </a:rPr>
                        <a:t>A</a:t>
                      </a:r>
                    </a:p>
                  </a:txBody>
                  <a:tcPr/>
                </a:tc>
                <a:tc>
                  <a:txBody>
                    <a:bodyPr/>
                    <a:lstStyle/>
                    <a:p>
                      <a:pPr algn="ctr"/>
                      <a:r>
                        <a:rPr lang="en-IN" sz="1800" dirty="0">
                          <a:latin typeface="Times New Roman" panose="02020603050405020304" pitchFamily="18" charset="0"/>
                          <a:cs typeface="Times New Roman" panose="02020603050405020304" pitchFamily="18" charset="0"/>
                        </a:rPr>
                        <a:t>III</a:t>
                      </a:r>
                    </a:p>
                  </a:txBody>
                  <a:tcPr/>
                </a:tc>
                <a:tc>
                  <a:txBody>
                    <a:bodyPr/>
                    <a:lstStyle/>
                    <a:p>
                      <a:pPr algn="ctr"/>
                      <a:r>
                        <a:rPr lang="en-IN" sz="1800" dirty="0">
                          <a:latin typeface="Times New Roman" panose="02020603050405020304" pitchFamily="18" charset="0"/>
                          <a:cs typeface="Times New Roman" panose="02020603050405020304" pitchFamily="18" charset="0"/>
                        </a:rPr>
                        <a:t>II</a:t>
                      </a:r>
                    </a:p>
                  </a:txBody>
                  <a:tcPr/>
                </a:tc>
                <a:tc>
                  <a:txBody>
                    <a:bodyPr/>
                    <a:lstStyle/>
                    <a:p>
                      <a:pPr algn="ctr"/>
                      <a:r>
                        <a:rPr lang="en-IN" sz="1800" dirty="0">
                          <a:latin typeface="Times New Roman" panose="02020603050405020304" pitchFamily="18" charset="0"/>
                          <a:cs typeface="Times New Roman" panose="02020603050405020304" pitchFamily="18" charset="0"/>
                        </a:rPr>
                        <a:t>III</a:t>
                      </a:r>
                    </a:p>
                  </a:txBody>
                  <a:tcPr/>
                </a:tc>
                <a:tc>
                  <a:txBody>
                    <a:bodyPr/>
                    <a:lstStyle/>
                    <a:p>
                      <a:pPr algn="ctr"/>
                      <a:r>
                        <a:rPr lang="en-IN" sz="1800" dirty="0">
                          <a:latin typeface="Times New Roman" panose="02020603050405020304" pitchFamily="18" charset="0"/>
                          <a:cs typeface="Times New Roman" panose="02020603050405020304" pitchFamily="18" charset="0"/>
                        </a:rPr>
                        <a:t>IIII</a:t>
                      </a:r>
                    </a:p>
                  </a:txBody>
                  <a:tcPr/>
                </a:tc>
                <a:tc>
                  <a:txBody>
                    <a:bodyPr/>
                    <a:lstStyle/>
                    <a:p>
                      <a:pPr algn="ctr"/>
                      <a:r>
                        <a:rPr lang="en-IN" sz="1800" dirty="0">
                          <a:latin typeface="Times New Roman" panose="02020603050405020304" pitchFamily="18" charset="0"/>
                          <a:cs typeface="Times New Roman" panose="02020603050405020304" pitchFamily="18" charset="0"/>
                        </a:rPr>
                        <a:t>II</a:t>
                      </a:r>
                    </a:p>
                  </a:txBody>
                  <a:tcPr/>
                </a:tc>
                <a:tc>
                  <a:txBody>
                    <a:bodyPr/>
                    <a:lstStyle/>
                    <a:p>
                      <a:pPr algn="ctr"/>
                      <a:r>
                        <a:rPr lang="en-IN" sz="1800" b="1" dirty="0">
                          <a:latin typeface="Times New Roman" panose="02020603050405020304" pitchFamily="18" charset="0"/>
                          <a:cs typeface="Times New Roman" panose="02020603050405020304" pitchFamily="18" charset="0"/>
                        </a:rPr>
                        <a:t>15</a:t>
                      </a:r>
                    </a:p>
                  </a:txBody>
                  <a:tcPr/>
                </a:tc>
                <a:extLst>
                  <a:ext uri="{0D108BD9-81ED-4DB2-BD59-A6C34878D82A}">
                    <a16:rowId xmlns:a16="http://schemas.microsoft.com/office/drawing/2014/main" val="2549796415"/>
                  </a:ext>
                </a:extLst>
              </a:tr>
              <a:tr h="493900">
                <a:tc>
                  <a:txBody>
                    <a:bodyPr/>
                    <a:lstStyle/>
                    <a:p>
                      <a:pPr algn="ctr"/>
                      <a:r>
                        <a:rPr lang="en-IN" sz="1800" dirty="0">
                          <a:latin typeface="Times New Roman" panose="02020603050405020304" pitchFamily="18" charset="0"/>
                          <a:cs typeface="Times New Roman" panose="02020603050405020304" pitchFamily="18" charset="0"/>
                        </a:rPr>
                        <a:t>B</a:t>
                      </a:r>
                    </a:p>
                  </a:txBody>
                  <a:tcPr/>
                </a:tc>
                <a:tc>
                  <a:txBody>
                    <a:bodyPr/>
                    <a:lstStyle/>
                    <a:p>
                      <a:pPr algn="ctr"/>
                      <a:r>
                        <a:rPr lang="en-IN" sz="1800" dirty="0">
                          <a:latin typeface="Times New Roman" panose="02020603050405020304" pitchFamily="18" charset="0"/>
                          <a:cs typeface="Times New Roman" panose="02020603050405020304" pitchFamily="18" charset="0"/>
                        </a:rPr>
                        <a:t>I</a:t>
                      </a:r>
                    </a:p>
                  </a:txBody>
                  <a:tcPr/>
                </a:tc>
                <a:tc>
                  <a:txBody>
                    <a:bodyPr/>
                    <a:lstStyle/>
                    <a:p>
                      <a:pPr algn="ctr"/>
                      <a:r>
                        <a:rPr lang="en-IN" sz="1800" dirty="0">
                          <a:latin typeface="Times New Roman" panose="02020603050405020304" pitchFamily="18" charset="0"/>
                          <a:cs typeface="Times New Roman" panose="02020603050405020304" pitchFamily="18" charset="0"/>
                        </a:rPr>
                        <a:t>III</a:t>
                      </a:r>
                    </a:p>
                  </a:txBody>
                  <a:tcPr/>
                </a:tc>
                <a:tc>
                  <a:txBody>
                    <a:bodyPr/>
                    <a:lstStyle/>
                    <a:p>
                      <a:pPr algn="ctr"/>
                      <a:r>
                        <a:rPr lang="en-IN" sz="1800" dirty="0">
                          <a:latin typeface="Times New Roman" panose="02020603050405020304" pitchFamily="18" charset="0"/>
                          <a:cs typeface="Times New Roman" panose="02020603050405020304" pitchFamily="18" charset="0"/>
                        </a:rPr>
                        <a:t>IIII</a:t>
                      </a:r>
                    </a:p>
                  </a:txBody>
                  <a:tcPr/>
                </a:tc>
                <a:tc>
                  <a:txBody>
                    <a:bodyPr/>
                    <a:lstStyle/>
                    <a:p>
                      <a:pPr algn="ctr"/>
                      <a:r>
                        <a:rPr lang="en-IN" sz="1800" dirty="0">
                          <a:latin typeface="Times New Roman" panose="02020603050405020304" pitchFamily="18" charset="0"/>
                          <a:cs typeface="Times New Roman" panose="02020603050405020304" pitchFamily="18" charset="0"/>
                        </a:rPr>
                        <a:t>III</a:t>
                      </a:r>
                    </a:p>
                  </a:txBody>
                  <a:tcPr/>
                </a:tc>
                <a:tc>
                  <a:txBody>
                    <a:bodyPr/>
                    <a:lstStyle/>
                    <a:p>
                      <a:pPr algn="ctr"/>
                      <a:r>
                        <a:rPr lang="en-IN" sz="1800" dirty="0">
                          <a:latin typeface="Times New Roman" panose="02020603050405020304" pitchFamily="18" charset="0"/>
                          <a:cs typeface="Times New Roman" panose="02020603050405020304" pitchFamily="18" charset="0"/>
                        </a:rPr>
                        <a:t>II</a:t>
                      </a:r>
                    </a:p>
                  </a:txBody>
                  <a:tcPr/>
                </a:tc>
                <a:tc>
                  <a:txBody>
                    <a:bodyPr/>
                    <a:lstStyle/>
                    <a:p>
                      <a:pPr algn="ctr"/>
                      <a:r>
                        <a:rPr lang="en-IN" sz="1800" b="1" dirty="0">
                          <a:latin typeface="Times New Roman" panose="02020603050405020304" pitchFamily="18" charset="0"/>
                          <a:cs typeface="Times New Roman" panose="02020603050405020304" pitchFamily="18" charset="0"/>
                        </a:rPr>
                        <a:t>14</a:t>
                      </a:r>
                    </a:p>
                  </a:txBody>
                  <a:tcPr/>
                </a:tc>
                <a:extLst>
                  <a:ext uri="{0D108BD9-81ED-4DB2-BD59-A6C34878D82A}">
                    <a16:rowId xmlns:a16="http://schemas.microsoft.com/office/drawing/2014/main" val="106618498"/>
                  </a:ext>
                </a:extLst>
              </a:tr>
              <a:tr h="493900">
                <a:tc>
                  <a:txBody>
                    <a:bodyPr/>
                    <a:lstStyle/>
                    <a:p>
                      <a:pPr algn="ctr"/>
                      <a:r>
                        <a:rPr lang="en-IN" sz="1800" dirty="0">
                          <a:latin typeface="Times New Roman" panose="02020603050405020304" pitchFamily="18" charset="0"/>
                          <a:cs typeface="Times New Roman" panose="02020603050405020304" pitchFamily="18" charset="0"/>
                        </a:rPr>
                        <a:t>C</a:t>
                      </a:r>
                    </a:p>
                  </a:txBody>
                  <a:tcPr/>
                </a:tc>
                <a:tc>
                  <a:txBody>
                    <a:bodyPr/>
                    <a:lstStyle/>
                    <a:p>
                      <a:pPr algn="ctr"/>
                      <a:r>
                        <a:rPr lang="en-IN" sz="1800" dirty="0">
                          <a:latin typeface="Times New Roman" panose="02020603050405020304" pitchFamily="18" charset="0"/>
                          <a:cs typeface="Times New Roman" panose="02020603050405020304" pitchFamily="18" charset="0"/>
                        </a:rPr>
                        <a:t>I</a:t>
                      </a:r>
                    </a:p>
                  </a:txBody>
                  <a:tcPr/>
                </a:tc>
                <a:tc>
                  <a:txBody>
                    <a:bodyPr/>
                    <a:lstStyle/>
                    <a:p>
                      <a:pPr algn="ctr"/>
                      <a:r>
                        <a:rPr lang="en-IN" sz="1800" dirty="0">
                          <a:latin typeface="Times New Roman" panose="02020603050405020304" pitchFamily="18" charset="0"/>
                          <a:cs typeface="Times New Roman" panose="02020603050405020304" pitchFamily="18" charset="0"/>
                        </a:rPr>
                        <a:t>I</a:t>
                      </a:r>
                    </a:p>
                  </a:txBody>
                  <a:tcPr/>
                </a:tc>
                <a:tc>
                  <a:txBody>
                    <a:bodyPr/>
                    <a:lstStyle/>
                    <a:p>
                      <a:pPr algn="ctr"/>
                      <a:r>
                        <a:rPr lang="en-IN" sz="1800" dirty="0">
                          <a:latin typeface="Times New Roman" panose="02020603050405020304" pitchFamily="18" charset="0"/>
                          <a:cs typeface="Times New Roman" panose="02020603050405020304" pitchFamily="18" charset="0"/>
                        </a:rPr>
                        <a:t>III</a:t>
                      </a:r>
                    </a:p>
                  </a:txBody>
                  <a:tcPr/>
                </a:tc>
                <a:tc>
                  <a:txBody>
                    <a:bodyPr/>
                    <a:lstStyle/>
                    <a:p>
                      <a:pPr algn="ctr"/>
                      <a:r>
                        <a:rPr lang="en-IN" sz="1800" dirty="0">
                          <a:latin typeface="Times New Roman" panose="02020603050405020304" pitchFamily="18" charset="0"/>
                          <a:cs typeface="Times New Roman" panose="02020603050405020304" pitchFamily="18" charset="0"/>
                        </a:rPr>
                        <a:t>II</a:t>
                      </a:r>
                    </a:p>
                  </a:txBody>
                  <a:tcPr/>
                </a:tc>
                <a:tc>
                  <a:txBody>
                    <a:bodyPr/>
                    <a:lstStyle/>
                    <a:p>
                      <a:pPr algn="ctr"/>
                      <a:r>
                        <a:rPr lang="en-IN" sz="1800" dirty="0">
                          <a:latin typeface="Times New Roman" panose="02020603050405020304" pitchFamily="18" charset="0"/>
                          <a:cs typeface="Times New Roman" panose="02020603050405020304" pitchFamily="18" charset="0"/>
                        </a:rPr>
                        <a:t>I</a:t>
                      </a:r>
                    </a:p>
                  </a:txBody>
                  <a:tcPr/>
                </a:tc>
                <a:tc>
                  <a:txBody>
                    <a:bodyPr/>
                    <a:lstStyle/>
                    <a:p>
                      <a:pPr algn="ctr"/>
                      <a:r>
                        <a:rPr lang="en-IN" sz="1800" b="1" dirty="0">
                          <a:latin typeface="Times New Roman" panose="02020603050405020304" pitchFamily="18" charset="0"/>
                          <a:cs typeface="Times New Roman" panose="02020603050405020304" pitchFamily="18" charset="0"/>
                        </a:rPr>
                        <a:t>8</a:t>
                      </a:r>
                    </a:p>
                  </a:txBody>
                  <a:tcPr/>
                </a:tc>
                <a:extLst>
                  <a:ext uri="{0D108BD9-81ED-4DB2-BD59-A6C34878D82A}">
                    <a16:rowId xmlns:a16="http://schemas.microsoft.com/office/drawing/2014/main" val="130975769"/>
                  </a:ext>
                </a:extLst>
              </a:tr>
              <a:tr h="493900">
                <a:tc>
                  <a:txBody>
                    <a:bodyPr/>
                    <a:lstStyle/>
                    <a:p>
                      <a:pPr algn="ctr"/>
                      <a:r>
                        <a:rPr lang="en-IN" sz="1800" dirty="0">
                          <a:latin typeface="Times New Roman" panose="02020603050405020304" pitchFamily="18" charset="0"/>
                          <a:cs typeface="Times New Roman" panose="02020603050405020304" pitchFamily="18" charset="0"/>
                        </a:rPr>
                        <a:t>D</a:t>
                      </a:r>
                    </a:p>
                  </a:txBody>
                  <a:tcPr/>
                </a:tc>
                <a:tc>
                  <a:txBody>
                    <a:bodyPr/>
                    <a:lstStyle/>
                    <a:p>
                      <a:pPr algn="ctr"/>
                      <a:r>
                        <a:rPr lang="en-IN" sz="1800" dirty="0">
                          <a:latin typeface="Times New Roman" panose="02020603050405020304" pitchFamily="18" charset="0"/>
                          <a:cs typeface="Times New Roman" panose="02020603050405020304" pitchFamily="18" charset="0"/>
                        </a:rPr>
                        <a:t>III</a:t>
                      </a:r>
                    </a:p>
                  </a:txBody>
                  <a:tcPr/>
                </a:tc>
                <a:tc>
                  <a:txBody>
                    <a:bodyPr/>
                    <a:lstStyle/>
                    <a:p>
                      <a:pPr algn="ctr"/>
                      <a:r>
                        <a:rPr lang="en-IN" sz="1800" dirty="0">
                          <a:latin typeface="Times New Roman" panose="02020603050405020304" pitchFamily="18" charset="0"/>
                          <a:cs typeface="Times New Roman" panose="02020603050405020304" pitchFamily="18" charset="0"/>
                        </a:rPr>
                        <a:t>I</a:t>
                      </a:r>
                    </a:p>
                  </a:txBody>
                  <a:tcPr/>
                </a:tc>
                <a:tc>
                  <a:txBody>
                    <a:bodyPr/>
                    <a:lstStyle/>
                    <a:p>
                      <a:pPr algn="ctr"/>
                      <a:r>
                        <a:rPr lang="en-IN" sz="1800" dirty="0">
                          <a:latin typeface="Times New Roman" panose="02020603050405020304" pitchFamily="18" charset="0"/>
                          <a:cs typeface="Times New Roman" panose="02020603050405020304" pitchFamily="18" charset="0"/>
                        </a:rPr>
                        <a:t>II</a:t>
                      </a:r>
                    </a:p>
                  </a:txBody>
                  <a:tcPr/>
                </a:tc>
                <a:tc>
                  <a:txBody>
                    <a:bodyPr/>
                    <a:lstStyle/>
                    <a:p>
                      <a:pPr algn="ctr"/>
                      <a:r>
                        <a:rPr lang="en-IN" sz="1800" dirty="0">
                          <a:latin typeface="Times New Roman" panose="02020603050405020304" pitchFamily="18" charset="0"/>
                          <a:cs typeface="Times New Roman" panose="02020603050405020304" pitchFamily="18" charset="0"/>
                        </a:rPr>
                        <a:t>I</a:t>
                      </a:r>
                    </a:p>
                  </a:txBody>
                  <a:tcPr/>
                </a:tc>
                <a:tc>
                  <a:txBody>
                    <a:bodyPr/>
                    <a:lstStyle/>
                    <a:p>
                      <a:pPr algn="ctr"/>
                      <a:r>
                        <a:rPr lang="en-IN" sz="1800" dirty="0">
                          <a:latin typeface="Times New Roman" panose="02020603050405020304" pitchFamily="18" charset="0"/>
                          <a:cs typeface="Times New Roman" panose="02020603050405020304" pitchFamily="18" charset="0"/>
                        </a:rPr>
                        <a:t>IIII</a:t>
                      </a:r>
                    </a:p>
                  </a:txBody>
                  <a:tcPr/>
                </a:tc>
                <a:tc>
                  <a:txBody>
                    <a:bodyPr/>
                    <a:lstStyle/>
                    <a:p>
                      <a:pPr algn="ctr"/>
                      <a:r>
                        <a:rPr lang="en-IN" sz="1800" b="1" dirty="0">
                          <a:latin typeface="Times New Roman" panose="02020603050405020304" pitchFamily="18" charset="0"/>
                          <a:cs typeface="Times New Roman" panose="02020603050405020304" pitchFamily="18" charset="0"/>
                        </a:rPr>
                        <a:t>11</a:t>
                      </a:r>
                    </a:p>
                  </a:txBody>
                  <a:tcPr/>
                </a:tc>
                <a:extLst>
                  <a:ext uri="{0D108BD9-81ED-4DB2-BD59-A6C34878D82A}">
                    <a16:rowId xmlns:a16="http://schemas.microsoft.com/office/drawing/2014/main" val="1464780684"/>
                  </a:ext>
                </a:extLst>
              </a:tr>
              <a:tr h="493900">
                <a:tc>
                  <a:txBody>
                    <a:bodyPr/>
                    <a:lstStyle/>
                    <a:p>
                      <a:pPr algn="ctr"/>
                      <a:r>
                        <a:rPr lang="en-IN" sz="1800" dirty="0">
                          <a:latin typeface="Times New Roman" panose="02020603050405020304" pitchFamily="18" charset="0"/>
                          <a:cs typeface="Times New Roman" panose="02020603050405020304" pitchFamily="18" charset="0"/>
                        </a:rPr>
                        <a:t>E</a:t>
                      </a:r>
                    </a:p>
                  </a:txBody>
                  <a:tcPr/>
                </a:tc>
                <a:tc>
                  <a:txBody>
                    <a:bodyPr/>
                    <a:lstStyle/>
                    <a:p>
                      <a:pPr algn="ctr"/>
                      <a:r>
                        <a:rPr lang="en-IN" sz="1800" dirty="0">
                          <a:latin typeface="Times New Roman" panose="02020603050405020304" pitchFamily="18" charset="0"/>
                          <a:cs typeface="Times New Roman" panose="02020603050405020304" pitchFamily="18" charset="0"/>
                        </a:rPr>
                        <a:t>II</a:t>
                      </a:r>
                    </a:p>
                  </a:txBody>
                  <a:tcPr/>
                </a:tc>
                <a:tc>
                  <a:txBody>
                    <a:bodyPr/>
                    <a:lstStyle/>
                    <a:p>
                      <a:pPr algn="ctr"/>
                      <a:r>
                        <a:rPr lang="en-IN" sz="1800" dirty="0">
                          <a:latin typeface="Times New Roman" panose="02020603050405020304" pitchFamily="18" charset="0"/>
                          <a:cs typeface="Times New Roman" panose="02020603050405020304" pitchFamily="18" charset="0"/>
                        </a:rPr>
                        <a:t>IIII</a:t>
                      </a:r>
                    </a:p>
                  </a:txBody>
                  <a:tcPr/>
                </a:tc>
                <a:tc>
                  <a:txBody>
                    <a:bodyPr/>
                    <a:lstStyle/>
                    <a:p>
                      <a:pPr algn="ctr"/>
                      <a:r>
                        <a:rPr lang="en-IN" sz="1800" dirty="0">
                          <a:latin typeface="Times New Roman" panose="02020603050405020304" pitchFamily="18" charset="0"/>
                          <a:cs typeface="Times New Roman" panose="02020603050405020304" pitchFamily="18" charset="0"/>
                        </a:rPr>
                        <a:t>III</a:t>
                      </a:r>
                    </a:p>
                  </a:txBody>
                  <a:tcPr/>
                </a:tc>
                <a:tc>
                  <a:txBody>
                    <a:bodyPr/>
                    <a:lstStyle/>
                    <a:p>
                      <a:pPr algn="ctr"/>
                      <a:r>
                        <a:rPr lang="en-IN" sz="1800" dirty="0">
                          <a:latin typeface="Times New Roman" panose="02020603050405020304" pitchFamily="18" charset="0"/>
                          <a:cs typeface="Times New Roman" panose="02020603050405020304" pitchFamily="18" charset="0"/>
                        </a:rPr>
                        <a:t>IIII</a:t>
                      </a:r>
                    </a:p>
                  </a:txBody>
                  <a:tcPr/>
                </a:tc>
                <a:tc>
                  <a:txBody>
                    <a:bodyPr/>
                    <a:lstStyle/>
                    <a:p>
                      <a:pPr algn="ctr"/>
                      <a:r>
                        <a:rPr lang="en-IN" sz="1800" dirty="0">
                          <a:latin typeface="Times New Roman" panose="02020603050405020304" pitchFamily="18" charset="0"/>
                          <a:cs typeface="Times New Roman" panose="02020603050405020304" pitchFamily="18" charset="0"/>
                        </a:rPr>
                        <a:t>IIII</a:t>
                      </a:r>
                    </a:p>
                  </a:txBody>
                  <a:tcPr/>
                </a:tc>
                <a:tc>
                  <a:txBody>
                    <a:bodyPr/>
                    <a:lstStyle/>
                    <a:p>
                      <a:pPr algn="ctr"/>
                      <a:r>
                        <a:rPr lang="en-IN" sz="1800" b="1" dirty="0">
                          <a:latin typeface="Times New Roman" panose="02020603050405020304" pitchFamily="18" charset="0"/>
                          <a:cs typeface="Times New Roman" panose="02020603050405020304" pitchFamily="18" charset="0"/>
                        </a:rPr>
                        <a:t>19</a:t>
                      </a:r>
                    </a:p>
                  </a:txBody>
                  <a:tcPr/>
                </a:tc>
                <a:extLst>
                  <a:ext uri="{0D108BD9-81ED-4DB2-BD59-A6C34878D82A}">
                    <a16:rowId xmlns:a16="http://schemas.microsoft.com/office/drawing/2014/main" val="4013956852"/>
                  </a:ext>
                </a:extLst>
              </a:tr>
              <a:tr h="493900">
                <a:tc>
                  <a:txBody>
                    <a:bodyPr/>
                    <a:lstStyle/>
                    <a:p>
                      <a:pPr algn="ctr"/>
                      <a:r>
                        <a:rPr lang="en-IN" sz="1800" b="1" dirty="0">
                          <a:latin typeface="Times New Roman" panose="02020603050405020304" pitchFamily="18" charset="0"/>
                          <a:cs typeface="Times New Roman" panose="02020603050405020304" pitchFamily="18" charset="0"/>
                        </a:rPr>
                        <a:t>Total</a:t>
                      </a:r>
                    </a:p>
                  </a:txBody>
                  <a:tcPr/>
                </a:tc>
                <a:tc>
                  <a:txBody>
                    <a:bodyPr/>
                    <a:lstStyle/>
                    <a:p>
                      <a:pPr algn="ctr"/>
                      <a:r>
                        <a:rPr lang="en-IN" sz="1800" b="1" dirty="0">
                          <a:latin typeface="Times New Roman" panose="02020603050405020304" pitchFamily="18" charset="0"/>
                          <a:cs typeface="Times New Roman" panose="02020603050405020304" pitchFamily="18" charset="0"/>
                        </a:rPr>
                        <a:t>10</a:t>
                      </a:r>
                    </a:p>
                  </a:txBody>
                  <a:tcPr/>
                </a:tc>
                <a:tc>
                  <a:txBody>
                    <a:bodyPr/>
                    <a:lstStyle/>
                    <a:p>
                      <a:pPr algn="ctr"/>
                      <a:r>
                        <a:rPr lang="en-IN" sz="1800" b="1" dirty="0">
                          <a:latin typeface="Times New Roman" panose="02020603050405020304" pitchFamily="18" charset="0"/>
                          <a:cs typeface="Times New Roman" panose="02020603050405020304" pitchFamily="18" charset="0"/>
                        </a:rPr>
                        <a:t>12</a:t>
                      </a:r>
                    </a:p>
                  </a:txBody>
                  <a:tcPr/>
                </a:tc>
                <a:tc>
                  <a:txBody>
                    <a:bodyPr/>
                    <a:lstStyle/>
                    <a:p>
                      <a:pPr algn="ctr"/>
                      <a:r>
                        <a:rPr lang="en-IN" sz="1800" b="1" dirty="0">
                          <a:latin typeface="Times New Roman" panose="02020603050405020304" pitchFamily="18" charset="0"/>
                          <a:cs typeface="Times New Roman" panose="02020603050405020304" pitchFamily="18" charset="0"/>
                        </a:rPr>
                        <a:t>16</a:t>
                      </a:r>
                    </a:p>
                  </a:txBody>
                  <a:tcPr/>
                </a:tc>
                <a:tc>
                  <a:txBody>
                    <a:bodyPr/>
                    <a:lstStyle/>
                    <a:p>
                      <a:pPr algn="ctr"/>
                      <a:r>
                        <a:rPr lang="en-IN" sz="1800" b="1" dirty="0">
                          <a:latin typeface="Times New Roman" panose="02020603050405020304" pitchFamily="18" charset="0"/>
                          <a:cs typeface="Times New Roman" panose="02020603050405020304" pitchFamily="18" charset="0"/>
                        </a:rPr>
                        <a:t>16</a:t>
                      </a:r>
                    </a:p>
                  </a:txBody>
                  <a:tcPr/>
                </a:tc>
                <a:tc>
                  <a:txBody>
                    <a:bodyPr/>
                    <a:lstStyle/>
                    <a:p>
                      <a:pPr algn="ctr"/>
                      <a:r>
                        <a:rPr lang="en-IN" sz="1800" b="1" dirty="0">
                          <a:latin typeface="Times New Roman" panose="02020603050405020304" pitchFamily="18" charset="0"/>
                          <a:cs typeface="Times New Roman" panose="02020603050405020304" pitchFamily="18" charset="0"/>
                        </a:rPr>
                        <a:t>13</a:t>
                      </a:r>
                    </a:p>
                  </a:txBody>
                  <a:tcPr/>
                </a:tc>
                <a:tc>
                  <a:txBody>
                    <a:bodyPr/>
                    <a:lstStyle/>
                    <a:p>
                      <a:pPr algn="ctr"/>
                      <a:r>
                        <a:rPr lang="en-IN" sz="1800" b="1" dirty="0">
                          <a:latin typeface="Times New Roman" panose="02020603050405020304" pitchFamily="18" charset="0"/>
                          <a:cs typeface="Times New Roman" panose="02020603050405020304" pitchFamily="18" charset="0"/>
                        </a:rPr>
                        <a:t>67</a:t>
                      </a:r>
                    </a:p>
                  </a:txBody>
                  <a:tcPr/>
                </a:tc>
                <a:extLst>
                  <a:ext uri="{0D108BD9-81ED-4DB2-BD59-A6C34878D82A}">
                    <a16:rowId xmlns:a16="http://schemas.microsoft.com/office/drawing/2014/main" val="3719964129"/>
                  </a:ext>
                </a:extLst>
              </a:tr>
            </a:tbl>
          </a:graphicData>
        </a:graphic>
      </p:graphicFrame>
      <p:cxnSp>
        <p:nvCxnSpPr>
          <p:cNvPr id="9" name="Straight Connector 8">
            <a:extLst>
              <a:ext uri="{FF2B5EF4-FFF2-40B4-BE49-F238E27FC236}">
                <a16:creationId xmlns:a16="http://schemas.microsoft.com/office/drawing/2014/main" id="{4D00D080-F3ED-5C62-208C-BA1CB1A6AC31}"/>
              </a:ext>
            </a:extLst>
          </p:cNvPr>
          <p:cNvCxnSpPr>
            <a:cxnSpLocks/>
          </p:cNvCxnSpPr>
          <p:nvPr/>
        </p:nvCxnSpPr>
        <p:spPr>
          <a:xfrm flipV="1">
            <a:off x="9776460" y="3227472"/>
            <a:ext cx="339090" cy="17145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0D7CF16-0333-3536-F17E-E9E7C4292F29}"/>
              </a:ext>
            </a:extLst>
          </p:cNvPr>
          <p:cNvCxnSpPr>
            <a:cxnSpLocks/>
          </p:cNvCxnSpPr>
          <p:nvPr/>
        </p:nvCxnSpPr>
        <p:spPr>
          <a:xfrm flipV="1">
            <a:off x="8829675" y="3753252"/>
            <a:ext cx="325755" cy="11811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52C6783-15F4-70A5-A3AF-4426F12DFE70}"/>
              </a:ext>
            </a:extLst>
          </p:cNvPr>
          <p:cNvCxnSpPr>
            <a:cxnSpLocks/>
          </p:cNvCxnSpPr>
          <p:nvPr/>
        </p:nvCxnSpPr>
        <p:spPr>
          <a:xfrm flipV="1">
            <a:off x="7810625" y="5213264"/>
            <a:ext cx="342775" cy="16764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E4EFCF5-0C0C-5B0B-04A3-825DD7FEA480}"/>
              </a:ext>
            </a:extLst>
          </p:cNvPr>
          <p:cNvCxnSpPr>
            <a:cxnSpLocks/>
          </p:cNvCxnSpPr>
          <p:nvPr/>
        </p:nvCxnSpPr>
        <p:spPr>
          <a:xfrm flipV="1">
            <a:off x="9734550" y="5198669"/>
            <a:ext cx="346710" cy="146277"/>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5736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F287-AB2D-9A9C-D226-C3D3AEF56F70}"/>
              </a:ext>
            </a:extLst>
          </p:cNvPr>
          <p:cNvSpPr>
            <a:spLocks noGrp="1"/>
          </p:cNvSpPr>
          <p:nvPr>
            <p:ph type="title"/>
          </p:nvPr>
        </p:nvSpPr>
        <p:spPr/>
        <p:txBody>
          <a:bodyPr/>
          <a:lstStyle/>
          <a:p>
            <a:r>
              <a:rPr lang="en-IN" b="1" dirty="0"/>
              <a:t>Histogram</a:t>
            </a:r>
            <a:endParaRPr lang="en-IN" dirty="0"/>
          </a:p>
        </p:txBody>
      </p:sp>
      <p:sp>
        <p:nvSpPr>
          <p:cNvPr id="4" name="Date Placeholder 3">
            <a:extLst>
              <a:ext uri="{FF2B5EF4-FFF2-40B4-BE49-F238E27FC236}">
                <a16:creationId xmlns:a16="http://schemas.microsoft.com/office/drawing/2014/main" id="{5A618BD6-216B-7778-3967-9CFBCB131C37}"/>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AAFF4C4F-7B69-F456-1027-98A2D6717F20}"/>
              </a:ext>
            </a:extLst>
          </p:cNvPr>
          <p:cNvSpPr>
            <a:spLocks noGrp="1"/>
          </p:cNvSpPr>
          <p:nvPr>
            <p:ph type="ftr" idx="11"/>
          </p:nvPr>
        </p:nvSpPr>
        <p:spPr/>
        <p:txBody>
          <a:bodyPr/>
          <a:lstStyle/>
          <a:p>
            <a:r>
              <a:rPr lang="en-IN"/>
              <a:t>Seven QC Tools</a:t>
            </a:r>
            <a:endParaRPr lang="en-IN" dirty="0"/>
          </a:p>
        </p:txBody>
      </p:sp>
      <p:sp>
        <p:nvSpPr>
          <p:cNvPr id="6" name="Slide Number Placeholder 5">
            <a:extLst>
              <a:ext uri="{FF2B5EF4-FFF2-40B4-BE49-F238E27FC236}">
                <a16:creationId xmlns:a16="http://schemas.microsoft.com/office/drawing/2014/main" id="{F1310CBC-5394-6791-2DA3-1EFFE87675A7}"/>
              </a:ext>
            </a:extLst>
          </p:cNvPr>
          <p:cNvSpPr>
            <a:spLocks noGrp="1"/>
          </p:cNvSpPr>
          <p:nvPr>
            <p:ph type="sldNum" idx="12"/>
          </p:nvPr>
        </p:nvSpPr>
        <p:spPr/>
        <p:txBody>
          <a:bodyPr/>
          <a:lstStyle/>
          <a:p>
            <a:fld id="{00000000-1234-1234-1234-123412341234}" type="slidenum">
              <a:rPr lang="en-US" smtClean="0"/>
              <a:pPr/>
              <a:t>29</a:t>
            </a:fld>
            <a:endParaRPr lang="en-US" dirty="0"/>
          </a:p>
        </p:txBody>
      </p:sp>
      <p:pic>
        <p:nvPicPr>
          <p:cNvPr id="8" name="Picture 7">
            <a:extLst>
              <a:ext uri="{FF2B5EF4-FFF2-40B4-BE49-F238E27FC236}">
                <a16:creationId xmlns:a16="http://schemas.microsoft.com/office/drawing/2014/main" id="{707A4CF7-6092-2399-E945-71974B65AD70}"/>
              </a:ext>
            </a:extLst>
          </p:cNvPr>
          <p:cNvPicPr>
            <a:picLocks noChangeAspect="1"/>
          </p:cNvPicPr>
          <p:nvPr/>
        </p:nvPicPr>
        <p:blipFill>
          <a:blip r:embed="rId2"/>
          <a:stretch>
            <a:fillRect/>
          </a:stretch>
        </p:blipFill>
        <p:spPr>
          <a:xfrm>
            <a:off x="3783330" y="1015002"/>
            <a:ext cx="4949190" cy="5166034"/>
          </a:xfrm>
          <a:prstGeom prst="rect">
            <a:avLst/>
          </a:prstGeom>
        </p:spPr>
      </p:pic>
    </p:spTree>
    <p:extLst>
      <p:ext uri="{BB962C8B-B14F-4D97-AF65-F5344CB8AC3E}">
        <p14:creationId xmlns:p14="http://schemas.microsoft.com/office/powerpoint/2010/main" val="150046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Quality</a:t>
            </a:r>
          </a:p>
        </p:txBody>
      </p:sp>
      <p:sp>
        <p:nvSpPr>
          <p:cNvPr id="3" name="Text Placeholder 2"/>
          <p:cNvSpPr>
            <a:spLocks noGrp="1"/>
          </p:cNvSpPr>
          <p:nvPr>
            <p:ph type="body" idx="1"/>
          </p:nvPr>
        </p:nvSpPr>
        <p:spPr>
          <a:xfrm>
            <a:off x="228600" y="753520"/>
            <a:ext cx="11966239" cy="5350960"/>
          </a:xfrm>
        </p:spPr>
        <p:txBody>
          <a:bodyPr>
            <a:normAutofit/>
          </a:bodyPr>
          <a:lstStyle/>
          <a:p>
            <a:r>
              <a:rPr lang="en-IN" dirty="0" err="1"/>
              <a:t>Dr.</a:t>
            </a:r>
            <a:r>
              <a:rPr lang="en-IN" dirty="0"/>
              <a:t> Joseph M. </a:t>
            </a:r>
            <a:r>
              <a:rPr lang="en-IN" dirty="0" err="1"/>
              <a:t>Juran</a:t>
            </a:r>
            <a:r>
              <a:rPr lang="en-IN" dirty="0"/>
              <a:t> </a:t>
            </a:r>
            <a:r>
              <a:rPr lang="en-IN" dirty="0" err="1"/>
              <a:t>defind</a:t>
            </a:r>
            <a:r>
              <a:rPr lang="en-IN" dirty="0"/>
              <a:t> quality as:</a:t>
            </a:r>
          </a:p>
          <a:p>
            <a:pPr marL="114300" indent="0" algn="ctr">
              <a:buNone/>
            </a:pPr>
            <a:r>
              <a:rPr lang="en-IN" b="1" dirty="0">
                <a:solidFill>
                  <a:srgbClr val="FF0000"/>
                </a:solidFill>
              </a:rPr>
              <a:t>“Fitness for Use”</a:t>
            </a:r>
          </a:p>
          <a:p>
            <a:pPr algn="ctr">
              <a:buFont typeface="Wingdings" panose="05000000000000000000" pitchFamily="2" charset="2"/>
              <a:buChar char="Ø"/>
            </a:pPr>
            <a:r>
              <a:rPr lang="en-IN" dirty="0">
                <a:solidFill>
                  <a:schemeClr val="bg2">
                    <a:lumMod val="50000"/>
                  </a:schemeClr>
                </a:solidFill>
              </a:rPr>
              <a:t>It is the ability of a product or service to </a:t>
            </a:r>
            <a:r>
              <a:rPr lang="en-US" dirty="0">
                <a:solidFill>
                  <a:schemeClr val="tx1"/>
                </a:solidFill>
              </a:rPr>
              <a:t>consistently meet or exceed customer requirements or expectations</a:t>
            </a:r>
            <a:r>
              <a:rPr lang="en-IN" dirty="0">
                <a:solidFill>
                  <a:schemeClr val="bg2">
                    <a:lumMod val="50000"/>
                  </a:schemeClr>
                </a:solidFill>
              </a:rPr>
              <a:t>.</a:t>
            </a:r>
          </a:p>
          <a:p>
            <a:pPr marL="0" indent="0" algn="just">
              <a:buNone/>
            </a:pPr>
            <a:endParaRPr lang="en-IN"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3</a:t>
            </a:fld>
            <a:endParaRPr lang="en-US" dirty="0"/>
          </a:p>
        </p:txBody>
      </p:sp>
      <mc:AlternateContent xmlns:mc="http://schemas.openxmlformats.org/markup-compatibility/2006" xmlns:a14="http://schemas.microsoft.com/office/drawing/2010/main">
        <mc:Choice Requires="a14">
          <p:sp>
            <p:nvSpPr>
              <p:cNvPr id="9" name="Text Placeholder 2">
                <a:extLst>
                  <a:ext uri="{FF2B5EF4-FFF2-40B4-BE49-F238E27FC236}">
                    <a16:creationId xmlns:a16="http://schemas.microsoft.com/office/drawing/2014/main" id="{20A7664D-05C8-2130-185B-6FC8DD37A7E2}"/>
                  </a:ext>
                </a:extLst>
              </p:cNvPr>
              <p:cNvSpPr txBox="1">
                <a:spLocks/>
              </p:cNvSpPr>
              <p:nvPr/>
            </p:nvSpPr>
            <p:spPr>
              <a:xfrm>
                <a:off x="407446" y="2753726"/>
                <a:ext cx="11143530" cy="43513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Times New Roman" panose="02020603050405020304" pitchFamily="18" charset="0"/>
                    <a:ea typeface="Century Gothic"/>
                    <a:cs typeface="Times New Roman" panose="02020603050405020304" pitchFamily="18" charset="0"/>
                    <a:sym typeface="Century Gothic"/>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IN" sz="3200" dirty="0"/>
                  <a:t>                            </a:t>
                </a:r>
              </a:p>
              <a:p>
                <a:r>
                  <a:rPr lang="en-IN" dirty="0"/>
                  <a:t>If </a:t>
                </a:r>
                <a14:m>
                  <m:oMath xmlns:m="http://schemas.openxmlformats.org/officeDocument/2006/math">
                    <m:f>
                      <m:fPr>
                        <m:type m:val="skw"/>
                        <m:ctrlPr>
                          <a:rPr lang="en-IN" i="1" smtClean="0">
                            <a:latin typeface="Cambria Math" panose="02040503050406030204" pitchFamily="18" charset="0"/>
                          </a:rPr>
                        </m:ctrlPr>
                      </m:fPr>
                      <m:num>
                        <m:r>
                          <a:rPr lang="en-IN" i="1" smtClean="0">
                            <a:latin typeface="Cambria Math" panose="02040503050406030204" pitchFamily="18" charset="0"/>
                          </a:rPr>
                          <m:t>𝑃</m:t>
                        </m:r>
                      </m:num>
                      <m:den>
                        <m:r>
                          <a:rPr lang="en-IN" i="1" smtClean="0">
                            <a:latin typeface="Cambria Math" panose="02040503050406030204" pitchFamily="18" charset="0"/>
                          </a:rPr>
                          <m:t>𝐸</m:t>
                        </m:r>
                      </m:den>
                    </m:f>
                    <m:r>
                      <a:rPr lang="en-IN" i="1" smtClean="0">
                        <a:latin typeface="Cambria Math" panose="02040503050406030204" pitchFamily="18" charset="0"/>
                      </a:rPr>
                      <m:t>&lt;1</m:t>
                    </m:r>
                  </m:oMath>
                </a14:m>
                <a:endParaRPr lang="en-IN" dirty="0"/>
              </a:p>
              <a:p>
                <a:endParaRPr lang="en-IN" dirty="0"/>
              </a:p>
              <a:p>
                <a:r>
                  <a:rPr lang="en-IN" dirty="0"/>
                  <a:t>If </a:t>
                </a:r>
                <a14:m>
                  <m:oMath xmlns:m="http://schemas.openxmlformats.org/officeDocument/2006/math">
                    <m:f>
                      <m:fPr>
                        <m:type m:val="skw"/>
                        <m:ctrlPr>
                          <a:rPr lang="en-IN" i="1" smtClean="0">
                            <a:latin typeface="Cambria Math" panose="02040503050406030204" pitchFamily="18" charset="0"/>
                          </a:rPr>
                        </m:ctrlPr>
                      </m:fPr>
                      <m:num>
                        <m:r>
                          <a:rPr lang="en-IN" i="1" smtClean="0">
                            <a:latin typeface="Cambria Math" panose="02040503050406030204" pitchFamily="18" charset="0"/>
                          </a:rPr>
                          <m:t>𝑃</m:t>
                        </m:r>
                      </m:num>
                      <m:den>
                        <m:r>
                          <a:rPr lang="en-IN" i="1" smtClean="0">
                            <a:latin typeface="Cambria Math" panose="02040503050406030204" pitchFamily="18" charset="0"/>
                          </a:rPr>
                          <m:t>𝐸</m:t>
                        </m:r>
                      </m:den>
                    </m:f>
                    <m:r>
                      <a:rPr lang="en-IN" i="1" smtClean="0">
                        <a:latin typeface="Cambria Math" panose="02040503050406030204" pitchFamily="18" charset="0"/>
                      </a:rPr>
                      <m:t>=1</m:t>
                    </m:r>
                  </m:oMath>
                </a14:m>
                <a:endParaRPr lang="en-IN" dirty="0"/>
              </a:p>
              <a:p>
                <a:endParaRPr lang="en-IN" dirty="0"/>
              </a:p>
              <a:p>
                <a:r>
                  <a:rPr lang="en-IN" dirty="0"/>
                  <a:t>If </a:t>
                </a:r>
                <a14:m>
                  <m:oMath xmlns:m="http://schemas.openxmlformats.org/officeDocument/2006/math">
                    <m:f>
                      <m:fPr>
                        <m:type m:val="skw"/>
                        <m:ctrlPr>
                          <a:rPr lang="en-IN" i="1" smtClean="0">
                            <a:latin typeface="Cambria Math" panose="02040503050406030204" pitchFamily="18" charset="0"/>
                          </a:rPr>
                        </m:ctrlPr>
                      </m:fPr>
                      <m:num>
                        <m:r>
                          <a:rPr lang="en-IN" i="1" smtClean="0">
                            <a:latin typeface="Cambria Math" panose="02040503050406030204" pitchFamily="18" charset="0"/>
                          </a:rPr>
                          <m:t>𝑃</m:t>
                        </m:r>
                      </m:num>
                      <m:den>
                        <m:r>
                          <a:rPr lang="en-IN" i="1" smtClean="0">
                            <a:latin typeface="Cambria Math" panose="02040503050406030204" pitchFamily="18" charset="0"/>
                          </a:rPr>
                          <m:t>𝐸</m:t>
                        </m:r>
                      </m:den>
                    </m:f>
                    <m:r>
                      <a:rPr lang="en-IN" b="0" i="1" smtClean="0">
                        <a:latin typeface="Cambria Math" panose="02040503050406030204" pitchFamily="18" charset="0"/>
                      </a:rPr>
                      <m:t>&gt;</m:t>
                    </m:r>
                    <m:r>
                      <a:rPr lang="en-IN" i="1" smtClean="0">
                        <a:latin typeface="Cambria Math" panose="02040503050406030204" pitchFamily="18" charset="0"/>
                      </a:rPr>
                      <m:t>1</m:t>
                    </m:r>
                  </m:oMath>
                </a14:m>
                <a:endParaRPr lang="en-IN" dirty="0"/>
              </a:p>
              <a:p>
                <a:pPr marL="114300" indent="0">
                  <a:buFont typeface="Arial"/>
                  <a:buNone/>
                </a:pPr>
                <a:endParaRPr lang="en-IN" dirty="0"/>
              </a:p>
            </p:txBody>
          </p:sp>
        </mc:Choice>
        <mc:Fallback xmlns="">
          <p:sp>
            <p:nvSpPr>
              <p:cNvPr id="9" name="Text Placeholder 2">
                <a:extLst>
                  <a:ext uri="{FF2B5EF4-FFF2-40B4-BE49-F238E27FC236}">
                    <a16:creationId xmlns:a16="http://schemas.microsoft.com/office/drawing/2014/main" id="{20A7664D-05C8-2130-185B-6FC8DD37A7E2}"/>
                  </a:ext>
                </a:extLst>
              </p:cNvPr>
              <p:cNvSpPr txBox="1">
                <a:spLocks noRot="1" noChangeAspect="1" noMove="1" noResize="1" noEditPoints="1" noAdjustHandles="1" noChangeArrowheads="1" noChangeShapeType="1" noTextEdit="1"/>
              </p:cNvSpPr>
              <p:nvPr/>
            </p:nvSpPr>
            <p:spPr>
              <a:xfrm>
                <a:off x="407446" y="2753726"/>
                <a:ext cx="11143530" cy="4351338"/>
              </a:xfrm>
              <a:prstGeom prst="rect">
                <a:avLst/>
              </a:prstGeom>
              <a:blipFill>
                <a:blip r:embed="rId2"/>
                <a:stretch>
                  <a:fillRect/>
                </a:stretch>
              </a:blipFill>
              <a:ln>
                <a:noFill/>
              </a:ln>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9EB12884-7768-0E36-865C-904685B7B677}"/>
              </a:ext>
            </a:extLst>
          </p:cNvPr>
          <p:cNvCxnSpPr>
            <a:cxnSpLocks/>
          </p:cNvCxnSpPr>
          <p:nvPr/>
        </p:nvCxnSpPr>
        <p:spPr>
          <a:xfrm>
            <a:off x="2514600" y="3714750"/>
            <a:ext cx="952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39E9EF-D0CE-186A-50E0-373225130777}"/>
              </a:ext>
            </a:extLst>
          </p:cNvPr>
          <p:cNvSpPr txBox="1"/>
          <p:nvPr/>
        </p:nvSpPr>
        <p:spPr>
          <a:xfrm>
            <a:off x="3405668" y="3453140"/>
            <a:ext cx="3783330" cy="523220"/>
          </a:xfrm>
          <a:prstGeom prst="rect">
            <a:avLst/>
          </a:prstGeom>
          <a:noFill/>
        </p:spPr>
        <p:txBody>
          <a:bodyPr wrap="square" rtlCol="0">
            <a:spAutoFit/>
          </a:bodyPr>
          <a:lstStyle/>
          <a:p>
            <a:r>
              <a:rPr lang="en-IN" sz="2800" dirty="0">
                <a:solidFill>
                  <a:srgbClr val="FF0000"/>
                </a:solidFill>
                <a:latin typeface="Times New Roman" panose="02020603050405020304" pitchFamily="18" charset="0"/>
                <a:cs typeface="Times New Roman" panose="02020603050405020304" pitchFamily="18" charset="0"/>
              </a:rPr>
              <a:t>Customer Dissatisfaction</a:t>
            </a:r>
          </a:p>
        </p:txBody>
      </p:sp>
      <p:cxnSp>
        <p:nvCxnSpPr>
          <p:cNvPr id="12" name="Straight Arrow Connector 11">
            <a:extLst>
              <a:ext uri="{FF2B5EF4-FFF2-40B4-BE49-F238E27FC236}">
                <a16:creationId xmlns:a16="http://schemas.microsoft.com/office/drawing/2014/main" id="{F96675C7-7FAA-D313-7547-0AE7A3C5B42C}"/>
              </a:ext>
            </a:extLst>
          </p:cNvPr>
          <p:cNvCxnSpPr>
            <a:cxnSpLocks/>
          </p:cNvCxnSpPr>
          <p:nvPr/>
        </p:nvCxnSpPr>
        <p:spPr>
          <a:xfrm flipV="1">
            <a:off x="2529840" y="4697731"/>
            <a:ext cx="956310" cy="19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3F8873-FC0A-DDB0-254B-2E3E411C77D5}"/>
              </a:ext>
            </a:extLst>
          </p:cNvPr>
          <p:cNvSpPr txBox="1"/>
          <p:nvPr/>
        </p:nvSpPr>
        <p:spPr>
          <a:xfrm>
            <a:off x="3519981" y="4433851"/>
            <a:ext cx="3783330" cy="523220"/>
          </a:xfrm>
          <a:prstGeom prst="rect">
            <a:avLst/>
          </a:prstGeom>
          <a:noFill/>
        </p:spPr>
        <p:txBody>
          <a:bodyPr wrap="square" rtlCol="0">
            <a:spAutoFit/>
          </a:bodyPr>
          <a:lstStyle/>
          <a:p>
            <a:r>
              <a:rPr lang="en-IN" sz="2800" dirty="0">
                <a:solidFill>
                  <a:schemeClr val="tx1"/>
                </a:solidFill>
                <a:latin typeface="Times New Roman" panose="02020603050405020304" pitchFamily="18" charset="0"/>
                <a:cs typeface="Times New Roman" panose="02020603050405020304" pitchFamily="18" charset="0"/>
              </a:rPr>
              <a:t>Customer Satisfaction</a:t>
            </a:r>
          </a:p>
        </p:txBody>
      </p:sp>
      <p:cxnSp>
        <p:nvCxnSpPr>
          <p:cNvPr id="14" name="Straight Arrow Connector 13">
            <a:extLst>
              <a:ext uri="{FF2B5EF4-FFF2-40B4-BE49-F238E27FC236}">
                <a16:creationId xmlns:a16="http://schemas.microsoft.com/office/drawing/2014/main" id="{1822C64E-F68C-3EAD-B896-380317C1A230}"/>
              </a:ext>
            </a:extLst>
          </p:cNvPr>
          <p:cNvCxnSpPr>
            <a:cxnSpLocks/>
          </p:cNvCxnSpPr>
          <p:nvPr/>
        </p:nvCxnSpPr>
        <p:spPr>
          <a:xfrm>
            <a:off x="2529840" y="5741672"/>
            <a:ext cx="96393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8AD0437-1F2E-352A-99A1-7653A4083C61}"/>
              </a:ext>
            </a:extLst>
          </p:cNvPr>
          <p:cNvSpPr txBox="1"/>
          <p:nvPr/>
        </p:nvSpPr>
        <p:spPr>
          <a:xfrm>
            <a:off x="3581400" y="5480062"/>
            <a:ext cx="3783330" cy="523220"/>
          </a:xfrm>
          <a:prstGeom prst="rect">
            <a:avLst/>
          </a:prstGeom>
          <a:noFill/>
        </p:spPr>
        <p:txBody>
          <a:bodyPr wrap="square" rtlCol="0">
            <a:spAutoFit/>
          </a:bodyPr>
          <a:lstStyle/>
          <a:p>
            <a:r>
              <a:rPr lang="en-IN" sz="2800" dirty="0">
                <a:solidFill>
                  <a:srgbClr val="00B050"/>
                </a:solidFill>
                <a:latin typeface="Times New Roman" panose="02020603050405020304" pitchFamily="18" charset="0"/>
                <a:cs typeface="Times New Roman" panose="02020603050405020304" pitchFamily="18" charset="0"/>
              </a:rPr>
              <a:t>Customer Delight</a:t>
            </a:r>
          </a:p>
        </p:txBody>
      </p:sp>
      <p:cxnSp>
        <p:nvCxnSpPr>
          <p:cNvPr id="16" name="Straight Arrow Connector 15">
            <a:extLst>
              <a:ext uri="{FF2B5EF4-FFF2-40B4-BE49-F238E27FC236}">
                <a16:creationId xmlns:a16="http://schemas.microsoft.com/office/drawing/2014/main" id="{4CB75952-6326-4473-E941-97A8E6E58ECD}"/>
              </a:ext>
            </a:extLst>
          </p:cNvPr>
          <p:cNvCxnSpPr>
            <a:cxnSpLocks/>
          </p:cNvCxnSpPr>
          <p:nvPr/>
        </p:nvCxnSpPr>
        <p:spPr>
          <a:xfrm>
            <a:off x="7151370" y="3764280"/>
            <a:ext cx="952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E52B308-295A-78D9-CFBC-857B1920D49E}"/>
              </a:ext>
            </a:extLst>
          </p:cNvPr>
          <p:cNvCxnSpPr>
            <a:cxnSpLocks/>
          </p:cNvCxnSpPr>
          <p:nvPr/>
        </p:nvCxnSpPr>
        <p:spPr>
          <a:xfrm>
            <a:off x="7132320" y="4737371"/>
            <a:ext cx="952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58E86F-39DE-FEEA-1C11-22D58662BC66}"/>
              </a:ext>
            </a:extLst>
          </p:cNvPr>
          <p:cNvCxnSpPr>
            <a:cxnSpLocks/>
          </p:cNvCxnSpPr>
          <p:nvPr/>
        </p:nvCxnSpPr>
        <p:spPr>
          <a:xfrm>
            <a:off x="7151370" y="5682253"/>
            <a:ext cx="952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17B20A2-B609-4F76-0EC6-D85510A5CDA9}"/>
              </a:ext>
            </a:extLst>
          </p:cNvPr>
          <p:cNvSpPr txBox="1"/>
          <p:nvPr/>
        </p:nvSpPr>
        <p:spPr>
          <a:xfrm>
            <a:off x="8103411" y="5298896"/>
            <a:ext cx="4114800" cy="954107"/>
          </a:xfrm>
          <a:prstGeom prst="rect">
            <a:avLst/>
          </a:prstGeom>
          <a:noFill/>
        </p:spPr>
        <p:txBody>
          <a:bodyPr wrap="square" rtlCol="0">
            <a:spAutoFit/>
          </a:bodyPr>
          <a:lstStyle/>
          <a:p>
            <a:r>
              <a:rPr lang="en-IN" sz="2800" dirty="0">
                <a:solidFill>
                  <a:srgbClr val="00B050"/>
                </a:solidFill>
                <a:latin typeface="Times New Roman" panose="02020603050405020304" pitchFamily="18" charset="0"/>
                <a:cs typeface="Times New Roman" panose="02020603050405020304" pitchFamily="18" charset="0"/>
              </a:rPr>
              <a:t>Customer will return/ repeat the order</a:t>
            </a:r>
          </a:p>
        </p:txBody>
      </p:sp>
      <p:sp>
        <p:nvSpPr>
          <p:cNvPr id="20" name="TextBox 19">
            <a:extLst>
              <a:ext uri="{FF2B5EF4-FFF2-40B4-BE49-F238E27FC236}">
                <a16:creationId xmlns:a16="http://schemas.microsoft.com/office/drawing/2014/main" id="{FA5DF788-BFA9-5AAA-B3A3-D405570E1868}"/>
              </a:ext>
            </a:extLst>
          </p:cNvPr>
          <p:cNvSpPr txBox="1"/>
          <p:nvPr/>
        </p:nvSpPr>
        <p:spPr>
          <a:xfrm>
            <a:off x="8084361" y="4218407"/>
            <a:ext cx="4248609" cy="954107"/>
          </a:xfrm>
          <a:prstGeom prst="rect">
            <a:avLst/>
          </a:prstGeom>
          <a:noFill/>
        </p:spPr>
        <p:txBody>
          <a:bodyPr wrap="square" rtlCol="0">
            <a:spAutoFit/>
          </a:bodyPr>
          <a:lstStyle/>
          <a:p>
            <a:r>
              <a:rPr lang="en-IN" sz="2800" dirty="0">
                <a:solidFill>
                  <a:schemeClr val="tx1"/>
                </a:solidFill>
                <a:latin typeface="Times New Roman" panose="02020603050405020304" pitchFamily="18" charset="0"/>
                <a:cs typeface="Times New Roman" panose="02020603050405020304" pitchFamily="18" charset="0"/>
              </a:rPr>
              <a:t>Not sure that customer</a:t>
            </a:r>
          </a:p>
          <a:p>
            <a:r>
              <a:rPr lang="en-IN" sz="2800" dirty="0">
                <a:solidFill>
                  <a:schemeClr val="tx1"/>
                </a:solidFill>
                <a:latin typeface="Times New Roman" panose="02020603050405020304" pitchFamily="18" charset="0"/>
                <a:cs typeface="Times New Roman" panose="02020603050405020304" pitchFamily="18" charset="0"/>
              </a:rPr>
              <a:t>will return/ repeat the order</a:t>
            </a:r>
          </a:p>
        </p:txBody>
      </p:sp>
      <p:sp>
        <p:nvSpPr>
          <p:cNvPr id="21" name="TextBox 20">
            <a:extLst>
              <a:ext uri="{FF2B5EF4-FFF2-40B4-BE49-F238E27FC236}">
                <a16:creationId xmlns:a16="http://schemas.microsoft.com/office/drawing/2014/main" id="{4BE18E45-F72B-1971-46CE-D061EE82B12F}"/>
              </a:ext>
            </a:extLst>
          </p:cNvPr>
          <p:cNvSpPr txBox="1"/>
          <p:nvPr/>
        </p:nvSpPr>
        <p:spPr>
          <a:xfrm>
            <a:off x="8084361" y="3502670"/>
            <a:ext cx="3783330" cy="523220"/>
          </a:xfrm>
          <a:prstGeom prst="rect">
            <a:avLst/>
          </a:prstGeom>
          <a:noFill/>
        </p:spPr>
        <p:txBody>
          <a:bodyPr wrap="square" rtlCol="0">
            <a:spAutoFit/>
          </a:bodyPr>
          <a:lstStyle/>
          <a:p>
            <a:r>
              <a:rPr lang="en-IN" sz="2800" dirty="0">
                <a:solidFill>
                  <a:srgbClr val="FF0000"/>
                </a:solidFill>
                <a:latin typeface="Times New Roman" panose="02020603050405020304" pitchFamily="18" charset="0"/>
                <a:cs typeface="Times New Roman" panose="02020603050405020304" pitchFamily="18" charset="0"/>
              </a:rPr>
              <a:t>Customer Attrition</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9F7A519-23F6-9933-FD51-E2E22C358BE4}"/>
                  </a:ext>
                </a:extLst>
              </p:cNvPr>
              <p:cNvSpPr/>
              <p:nvPr/>
            </p:nvSpPr>
            <p:spPr>
              <a:xfrm>
                <a:off x="3765955" y="2764442"/>
                <a:ext cx="4045761" cy="729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latin typeface="Times New Roman" panose="02020603050405020304" pitchFamily="18" charset="0"/>
                    <a:cs typeface="Times New Roman" panose="02020603050405020304" pitchFamily="18" charset="0"/>
                  </a:rPr>
                  <a:t> Quality = </a:t>
                </a:r>
                <a14:m>
                  <m:oMath xmlns:m="http://schemas.openxmlformats.org/officeDocument/2006/math">
                    <m:f>
                      <m:fPr>
                        <m:ctrlPr>
                          <a:rPr lang="en-IN" sz="2800" b="1" i="1" smtClean="0">
                            <a:latin typeface="Cambria Math" panose="02040503050406030204" pitchFamily="18" charset="0"/>
                          </a:rPr>
                        </m:ctrlPr>
                      </m:fPr>
                      <m:num>
                        <m:r>
                          <a:rPr lang="en-IN" sz="2800" b="1" i="1" smtClean="0">
                            <a:latin typeface="Cambria Math" panose="02040503050406030204" pitchFamily="18" charset="0"/>
                          </a:rPr>
                          <m:t>𝑷𝒆𝒓𝒇𝒐𝒓𝒎𝒂𝒏𝒄𝒆</m:t>
                        </m:r>
                        <m:r>
                          <a:rPr lang="en-IN" sz="2800" b="1" i="1" smtClean="0">
                            <a:latin typeface="Cambria Math" panose="02040503050406030204" pitchFamily="18" charset="0"/>
                          </a:rPr>
                          <m:t> (</m:t>
                        </m:r>
                        <m:r>
                          <a:rPr lang="en-IN" sz="2800" b="1" i="1" smtClean="0">
                            <a:latin typeface="Cambria Math" panose="02040503050406030204" pitchFamily="18" charset="0"/>
                          </a:rPr>
                          <m:t>𝑷</m:t>
                        </m:r>
                        <m:r>
                          <a:rPr lang="en-IN" sz="2800" b="1" i="1" smtClean="0">
                            <a:latin typeface="Cambria Math" panose="02040503050406030204" pitchFamily="18" charset="0"/>
                          </a:rPr>
                          <m:t>)</m:t>
                        </m:r>
                      </m:num>
                      <m:den>
                        <m:r>
                          <a:rPr lang="en-IN" sz="2800" b="1" i="1" smtClean="0">
                            <a:latin typeface="Cambria Math" panose="02040503050406030204" pitchFamily="18" charset="0"/>
                          </a:rPr>
                          <m:t>𝑬𝒙𝒑𝒆𝒄𝒕𝒂𝒕𝒊𝒐𝒏</m:t>
                        </m:r>
                        <m:r>
                          <a:rPr lang="en-IN" sz="2800" b="1" i="1" smtClean="0">
                            <a:latin typeface="Cambria Math" panose="02040503050406030204" pitchFamily="18" charset="0"/>
                          </a:rPr>
                          <m:t> (</m:t>
                        </m:r>
                        <m:r>
                          <a:rPr lang="en-IN" sz="2800" b="1" i="1" smtClean="0">
                            <a:latin typeface="Cambria Math" panose="02040503050406030204" pitchFamily="18" charset="0"/>
                          </a:rPr>
                          <m:t>𝑬</m:t>
                        </m:r>
                        <m:r>
                          <a:rPr lang="en-IN" sz="2800" b="1" i="1" smtClean="0">
                            <a:latin typeface="Cambria Math" panose="02040503050406030204" pitchFamily="18" charset="0"/>
                          </a:rPr>
                          <m:t>)</m:t>
                        </m:r>
                      </m:den>
                    </m:f>
                  </m:oMath>
                </a14:m>
                <a:endParaRPr lang="en-IN" sz="2800" b="1" dirty="0">
                  <a:latin typeface="Times New Roman" panose="02020603050405020304" pitchFamily="18" charset="0"/>
                  <a:cs typeface="Times New Roman" panose="02020603050405020304" pitchFamily="18" charset="0"/>
                </a:endParaRPr>
              </a:p>
            </p:txBody>
          </p:sp>
        </mc:Choice>
        <mc:Fallback xmlns="">
          <p:sp>
            <p:nvSpPr>
              <p:cNvPr id="22" name="Rectangle 21">
                <a:extLst>
                  <a:ext uri="{FF2B5EF4-FFF2-40B4-BE49-F238E27FC236}">
                    <a16:creationId xmlns:a16="http://schemas.microsoft.com/office/drawing/2014/main" id="{39F7A519-23F6-9933-FD51-E2E22C358BE4}"/>
                  </a:ext>
                </a:extLst>
              </p:cNvPr>
              <p:cNvSpPr>
                <a:spLocks noRot="1" noChangeAspect="1" noMove="1" noResize="1" noEditPoints="1" noAdjustHandles="1" noChangeArrowheads="1" noChangeShapeType="1" noTextEdit="1"/>
              </p:cNvSpPr>
              <p:nvPr/>
            </p:nvSpPr>
            <p:spPr>
              <a:xfrm>
                <a:off x="3765955" y="2764442"/>
                <a:ext cx="4045761" cy="729791"/>
              </a:xfrm>
              <a:prstGeom prst="rect">
                <a:avLst/>
              </a:prstGeom>
              <a:blipFill>
                <a:blip r:embed="rId3"/>
                <a:stretch>
                  <a:fillRect b="-4032"/>
                </a:stretch>
              </a:blipFill>
            </p:spPr>
            <p:txBody>
              <a:bodyPr/>
              <a:lstStyle/>
              <a:p>
                <a:r>
                  <a:rPr lang="en-IN">
                    <a:noFill/>
                  </a:rPr>
                  <a:t> </a:t>
                </a:r>
              </a:p>
            </p:txBody>
          </p:sp>
        </mc:Fallback>
      </mc:AlternateContent>
    </p:spTree>
    <p:extLst>
      <p:ext uri="{BB962C8B-B14F-4D97-AF65-F5344CB8AC3E}">
        <p14:creationId xmlns:p14="http://schemas.microsoft.com/office/powerpoint/2010/main" val="7681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build="p"/>
      <p:bldP spid="11" grpId="0"/>
      <p:bldP spid="13" grpId="0"/>
      <p:bldP spid="15" grpId="0"/>
      <p:bldP spid="19" grpId="0"/>
      <p:bldP spid="20" grpId="0"/>
      <p:bldP spid="21" grpId="0"/>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Histogram</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dirty="0"/>
              <a:t>Seven QC Tools</a:t>
            </a:r>
          </a:p>
        </p:txBody>
      </p:sp>
      <p:sp>
        <p:nvSpPr>
          <p:cNvPr id="6" name="Slide Number Placeholder 5"/>
          <p:cNvSpPr>
            <a:spLocks noGrp="1"/>
          </p:cNvSpPr>
          <p:nvPr>
            <p:ph type="sldNum" idx="12"/>
          </p:nvPr>
        </p:nvSpPr>
        <p:spPr/>
        <p:txBody>
          <a:bodyPr/>
          <a:lstStyle/>
          <a:p>
            <a:fld id="{00000000-1234-1234-1234-123412341234}" type="slidenum">
              <a:rPr lang="en-US" smtClean="0"/>
              <a:pPr/>
              <a:t>30</a:t>
            </a:fld>
            <a:endParaRPr lang="en-US" dirty="0"/>
          </a:p>
        </p:txBody>
      </p:sp>
      <p:pic>
        <p:nvPicPr>
          <p:cNvPr id="9" name="Picture 8">
            <a:extLst>
              <a:ext uri="{FF2B5EF4-FFF2-40B4-BE49-F238E27FC236}">
                <a16:creationId xmlns:a16="http://schemas.microsoft.com/office/drawing/2014/main" id="{4130155A-D81E-3B76-DB71-6E2B6A5A48A8}"/>
              </a:ext>
            </a:extLst>
          </p:cNvPr>
          <p:cNvPicPr>
            <a:picLocks noChangeAspect="1"/>
          </p:cNvPicPr>
          <p:nvPr/>
        </p:nvPicPr>
        <p:blipFill rotWithShape="1">
          <a:blip r:embed="rId2"/>
          <a:srcRect r="1818"/>
          <a:stretch/>
        </p:blipFill>
        <p:spPr>
          <a:xfrm>
            <a:off x="5599644" y="1931669"/>
            <a:ext cx="6542742" cy="3123247"/>
          </a:xfrm>
          <a:prstGeom prst="rect">
            <a:avLst/>
          </a:prstGeom>
        </p:spPr>
      </p:pic>
      <p:sp>
        <p:nvSpPr>
          <p:cNvPr id="11" name="TextBox 10">
            <a:extLst>
              <a:ext uri="{FF2B5EF4-FFF2-40B4-BE49-F238E27FC236}">
                <a16:creationId xmlns:a16="http://schemas.microsoft.com/office/drawing/2014/main" id="{1E6C9E05-E825-DACA-8ADD-F769068DA073}"/>
              </a:ext>
            </a:extLst>
          </p:cNvPr>
          <p:cNvSpPr txBox="1"/>
          <p:nvPr/>
        </p:nvSpPr>
        <p:spPr>
          <a:xfrm>
            <a:off x="208598" y="1090403"/>
            <a:ext cx="5357812" cy="3970318"/>
          </a:xfrm>
          <a:prstGeom prst="rect">
            <a:avLst/>
          </a:prstGeom>
          <a:noFill/>
        </p:spPr>
        <p:txBody>
          <a:bodyPr wrap="square">
            <a:spAutoFit/>
          </a:bodyPr>
          <a:lstStyle/>
          <a:p>
            <a:pPr algn="just"/>
            <a:r>
              <a:rPr lang="en-US" sz="2800" b="0" i="0" u="none" strike="noStrike" baseline="0" dirty="0">
                <a:latin typeface="Times New Roman" panose="02020603050405020304" pitchFamily="18" charset="0"/>
                <a:cs typeface="Times New Roman" panose="02020603050405020304" pitchFamily="18" charset="0"/>
              </a:rPr>
              <a:t>In general, the number of cells should be between 5 and 20. Broad guidelines are as follows: </a:t>
            </a:r>
          </a:p>
          <a:p>
            <a:pPr marL="342900" indent="-342900" algn="just">
              <a:buFont typeface="Arial" panose="020B0604020202020204" pitchFamily="34" charset="0"/>
              <a:buChar char="•"/>
            </a:pPr>
            <a:r>
              <a:rPr lang="en-US" sz="2400" b="0" i="0" u="none" strike="noStrike" baseline="0" dirty="0">
                <a:latin typeface="Times New Roman" panose="02020603050405020304" pitchFamily="18" charset="0"/>
                <a:cs typeface="Times New Roman" panose="02020603050405020304" pitchFamily="18" charset="0"/>
              </a:rPr>
              <a:t>Use 5 to 9 cells when the number of observations is less than 100;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a:t>
            </a:r>
            <a:r>
              <a:rPr lang="en-US" sz="2400" b="0" i="0" u="none" strike="noStrike" baseline="0" dirty="0">
                <a:latin typeface="Times New Roman" panose="02020603050405020304" pitchFamily="18" charset="0"/>
                <a:cs typeface="Times New Roman" panose="02020603050405020304" pitchFamily="18" charset="0"/>
              </a:rPr>
              <a:t>se 8 to 17 cells when the number of observations is between 100 and 500; and</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a:t>
            </a:r>
            <a:r>
              <a:rPr lang="en-US" sz="2400" b="0" i="0" u="none" strike="noStrike" baseline="0" dirty="0">
                <a:latin typeface="Times New Roman" panose="02020603050405020304" pitchFamily="18" charset="0"/>
                <a:cs typeface="Times New Roman" panose="02020603050405020304" pitchFamily="18" charset="0"/>
              </a:rPr>
              <a:t>se 15 to 20 cells when the number of observations is greater than 500.</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327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97CB-4A98-DF01-A228-C9804E21046A}"/>
              </a:ext>
            </a:extLst>
          </p:cNvPr>
          <p:cNvSpPr>
            <a:spLocks noGrp="1"/>
          </p:cNvSpPr>
          <p:nvPr>
            <p:ph type="title"/>
          </p:nvPr>
        </p:nvSpPr>
        <p:spPr/>
        <p:txBody>
          <a:bodyPr/>
          <a:lstStyle/>
          <a:p>
            <a:r>
              <a:rPr lang="en-IN" b="1" dirty="0"/>
              <a:t>Pareto Chart</a:t>
            </a:r>
            <a:endParaRPr lang="en-IN" dirty="0"/>
          </a:p>
        </p:txBody>
      </p:sp>
      <p:pic>
        <p:nvPicPr>
          <p:cNvPr id="12" name="Picture 11">
            <a:extLst>
              <a:ext uri="{FF2B5EF4-FFF2-40B4-BE49-F238E27FC236}">
                <a16:creationId xmlns:a16="http://schemas.microsoft.com/office/drawing/2014/main" id="{AA85AA77-74DB-5FFB-7DBF-409E43CC58B7}"/>
              </a:ext>
            </a:extLst>
          </p:cNvPr>
          <p:cNvPicPr>
            <a:picLocks noChangeAspect="1"/>
          </p:cNvPicPr>
          <p:nvPr/>
        </p:nvPicPr>
        <p:blipFill>
          <a:blip r:embed="rId2"/>
          <a:stretch>
            <a:fillRect/>
          </a:stretch>
        </p:blipFill>
        <p:spPr>
          <a:xfrm>
            <a:off x="2524125" y="1053485"/>
            <a:ext cx="6928485" cy="4997747"/>
          </a:xfrm>
          <a:prstGeom prst="rect">
            <a:avLst/>
          </a:prstGeom>
        </p:spPr>
      </p:pic>
      <p:sp>
        <p:nvSpPr>
          <p:cNvPr id="4" name="Date Placeholder 3">
            <a:extLst>
              <a:ext uri="{FF2B5EF4-FFF2-40B4-BE49-F238E27FC236}">
                <a16:creationId xmlns:a16="http://schemas.microsoft.com/office/drawing/2014/main" id="{B393517C-E995-EB22-48A9-AD4E734FEA8F}"/>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FC5CE233-67B0-65E9-1135-1AE700F68A02}"/>
              </a:ext>
            </a:extLst>
          </p:cNvPr>
          <p:cNvSpPr>
            <a:spLocks noGrp="1"/>
          </p:cNvSpPr>
          <p:nvPr>
            <p:ph type="ftr" idx="11"/>
          </p:nvPr>
        </p:nvSpPr>
        <p:spPr/>
        <p:txBody>
          <a:bodyPr/>
          <a:lstStyle/>
          <a:p>
            <a:r>
              <a:rPr lang="en-IN"/>
              <a:t>Seven QC Tools</a:t>
            </a:r>
            <a:endParaRPr lang="en-IN" dirty="0"/>
          </a:p>
        </p:txBody>
      </p:sp>
      <p:sp>
        <p:nvSpPr>
          <p:cNvPr id="6" name="Slide Number Placeholder 5">
            <a:extLst>
              <a:ext uri="{FF2B5EF4-FFF2-40B4-BE49-F238E27FC236}">
                <a16:creationId xmlns:a16="http://schemas.microsoft.com/office/drawing/2014/main" id="{193CBDE9-9EC3-0012-25B7-85050173E079}"/>
              </a:ext>
            </a:extLst>
          </p:cNvPr>
          <p:cNvSpPr>
            <a:spLocks noGrp="1"/>
          </p:cNvSpPr>
          <p:nvPr>
            <p:ph type="sldNum" idx="12"/>
          </p:nvPr>
        </p:nvSpPr>
        <p:spPr/>
        <p:txBody>
          <a:bodyPr/>
          <a:lstStyle/>
          <a:p>
            <a:fld id="{00000000-1234-1234-1234-123412341234}" type="slidenum">
              <a:rPr lang="en-US" smtClean="0"/>
              <a:pPr/>
              <a:t>31</a:t>
            </a:fld>
            <a:endParaRPr lang="en-US" dirty="0"/>
          </a:p>
        </p:txBody>
      </p:sp>
    </p:spTree>
    <p:extLst>
      <p:ext uri="{BB962C8B-B14F-4D97-AF65-F5344CB8AC3E}">
        <p14:creationId xmlns:p14="http://schemas.microsoft.com/office/powerpoint/2010/main" val="1521764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5D3E-C0A0-B852-DD4E-6815D5EB2276}"/>
              </a:ext>
            </a:extLst>
          </p:cNvPr>
          <p:cNvSpPr>
            <a:spLocks noGrp="1"/>
          </p:cNvSpPr>
          <p:nvPr>
            <p:ph type="title"/>
          </p:nvPr>
        </p:nvSpPr>
        <p:spPr/>
        <p:txBody>
          <a:bodyPr/>
          <a:lstStyle/>
          <a:p>
            <a:r>
              <a:rPr lang="en-IN" b="1" dirty="0"/>
              <a:t>Pareto Chart</a:t>
            </a:r>
            <a:endParaRPr lang="en-IN" dirty="0"/>
          </a:p>
        </p:txBody>
      </p:sp>
      <p:sp>
        <p:nvSpPr>
          <p:cNvPr id="3" name="Text Placeholder 2">
            <a:extLst>
              <a:ext uri="{FF2B5EF4-FFF2-40B4-BE49-F238E27FC236}">
                <a16:creationId xmlns:a16="http://schemas.microsoft.com/office/drawing/2014/main" id="{83F4580A-284A-4881-0299-EAF08A03F0B8}"/>
              </a:ext>
            </a:extLst>
          </p:cNvPr>
          <p:cNvSpPr>
            <a:spLocks noGrp="1"/>
          </p:cNvSpPr>
          <p:nvPr>
            <p:ph type="body" idx="1"/>
          </p:nvPr>
        </p:nvSpPr>
        <p:spPr>
          <a:xfrm>
            <a:off x="210270" y="993506"/>
            <a:ext cx="11143530" cy="4351338"/>
          </a:xfrm>
        </p:spPr>
        <p:txBody>
          <a:bodyPr>
            <a:normAutofit/>
          </a:bodyPr>
          <a:lstStyle/>
          <a:p>
            <a:pPr algn="l"/>
            <a:r>
              <a:rPr lang="en-US" b="0" i="0" u="none" strike="noStrike" baseline="0" dirty="0"/>
              <a:t>Examples of the vital few are:</a:t>
            </a:r>
          </a:p>
          <a:p>
            <a:pPr algn="l"/>
            <a:r>
              <a:rPr lang="en-US" b="0" i="0" u="none" strike="noStrike" baseline="0" dirty="0"/>
              <a:t>A few customers account for the majority of sales.</a:t>
            </a:r>
          </a:p>
          <a:p>
            <a:pPr algn="l"/>
            <a:r>
              <a:rPr lang="en-US" b="0" i="0" u="none" strike="noStrike" baseline="0" dirty="0"/>
              <a:t>A few processes account for the bulk of the scrap or rework cost.</a:t>
            </a:r>
          </a:p>
          <a:p>
            <a:pPr algn="l"/>
            <a:r>
              <a:rPr lang="en-US" b="0" i="0" u="none" strike="noStrike" baseline="0" dirty="0"/>
              <a:t>A few nonconformities account for the majority of customer complaints.</a:t>
            </a:r>
          </a:p>
          <a:p>
            <a:pPr algn="l"/>
            <a:r>
              <a:rPr lang="en-US" b="0" i="0" u="none" strike="noStrike" baseline="0" dirty="0"/>
              <a:t>A few suppliers account for the majority of rejected parts.</a:t>
            </a:r>
          </a:p>
          <a:p>
            <a:pPr algn="l"/>
            <a:r>
              <a:rPr lang="en-US" b="0" i="0" u="none" strike="noStrike" baseline="0" dirty="0"/>
              <a:t>A few problems account for the bulk of the process downtime.</a:t>
            </a:r>
          </a:p>
          <a:p>
            <a:pPr algn="l"/>
            <a:r>
              <a:rPr lang="en-US" b="0" i="0" u="none" strike="noStrike" baseline="0" dirty="0"/>
              <a:t>A few products account for the majority of the profit.</a:t>
            </a:r>
          </a:p>
          <a:p>
            <a:pPr algn="l"/>
            <a:r>
              <a:rPr lang="en-US" b="0" i="0" u="none" strike="noStrike" baseline="0" dirty="0"/>
              <a:t>A few items account for the bulk of the inventory cost.</a:t>
            </a:r>
            <a:endParaRPr lang="en-IN" dirty="0"/>
          </a:p>
        </p:txBody>
      </p:sp>
      <p:sp>
        <p:nvSpPr>
          <p:cNvPr id="4" name="Date Placeholder 3">
            <a:extLst>
              <a:ext uri="{FF2B5EF4-FFF2-40B4-BE49-F238E27FC236}">
                <a16:creationId xmlns:a16="http://schemas.microsoft.com/office/drawing/2014/main" id="{08E3C564-0965-C8C1-9BDA-20948858C2F1}"/>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8F520C2D-14AA-74E0-B789-8C33E09170AD}"/>
              </a:ext>
            </a:extLst>
          </p:cNvPr>
          <p:cNvSpPr>
            <a:spLocks noGrp="1"/>
          </p:cNvSpPr>
          <p:nvPr>
            <p:ph type="ftr" idx="11"/>
          </p:nvPr>
        </p:nvSpPr>
        <p:spPr/>
        <p:txBody>
          <a:bodyPr/>
          <a:lstStyle/>
          <a:p>
            <a:r>
              <a:rPr lang="en-IN"/>
              <a:t>Seven QC Tools</a:t>
            </a:r>
            <a:endParaRPr lang="en-IN" dirty="0"/>
          </a:p>
        </p:txBody>
      </p:sp>
      <p:sp>
        <p:nvSpPr>
          <p:cNvPr id="6" name="Slide Number Placeholder 5">
            <a:extLst>
              <a:ext uri="{FF2B5EF4-FFF2-40B4-BE49-F238E27FC236}">
                <a16:creationId xmlns:a16="http://schemas.microsoft.com/office/drawing/2014/main" id="{C06700A9-6E7B-23A8-665E-3BFED69BC2A3}"/>
              </a:ext>
            </a:extLst>
          </p:cNvPr>
          <p:cNvSpPr>
            <a:spLocks noGrp="1"/>
          </p:cNvSpPr>
          <p:nvPr>
            <p:ph type="sldNum" idx="12"/>
          </p:nvPr>
        </p:nvSpPr>
        <p:spPr/>
        <p:txBody>
          <a:bodyPr/>
          <a:lstStyle/>
          <a:p>
            <a:fld id="{00000000-1234-1234-1234-123412341234}" type="slidenum">
              <a:rPr lang="en-US" smtClean="0"/>
              <a:pPr/>
              <a:t>32</a:t>
            </a:fld>
            <a:endParaRPr lang="en-US" dirty="0"/>
          </a:p>
        </p:txBody>
      </p:sp>
    </p:spTree>
    <p:extLst>
      <p:ext uri="{BB962C8B-B14F-4D97-AF65-F5344CB8AC3E}">
        <p14:creationId xmlns:p14="http://schemas.microsoft.com/office/powerpoint/2010/main" val="341412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B9002-5685-B4BD-DF38-F1BC043ADC42}"/>
              </a:ext>
            </a:extLst>
          </p:cNvPr>
          <p:cNvSpPr>
            <a:spLocks noGrp="1"/>
          </p:cNvSpPr>
          <p:nvPr>
            <p:ph type="title"/>
          </p:nvPr>
        </p:nvSpPr>
        <p:spPr/>
        <p:txBody>
          <a:bodyPr/>
          <a:lstStyle/>
          <a:p>
            <a:r>
              <a:rPr lang="en-IN" b="1" dirty="0"/>
              <a:t>Pareto Chart</a:t>
            </a:r>
            <a:endParaRPr lang="en-IN" dirty="0"/>
          </a:p>
        </p:txBody>
      </p:sp>
      <p:sp>
        <p:nvSpPr>
          <p:cNvPr id="3" name="Text Placeholder 2">
            <a:extLst>
              <a:ext uri="{FF2B5EF4-FFF2-40B4-BE49-F238E27FC236}">
                <a16:creationId xmlns:a16="http://schemas.microsoft.com/office/drawing/2014/main" id="{EEB6A051-6350-8885-19DA-C374CF3EE034}"/>
              </a:ext>
            </a:extLst>
          </p:cNvPr>
          <p:cNvSpPr>
            <a:spLocks noGrp="1"/>
          </p:cNvSpPr>
          <p:nvPr>
            <p:ph type="body" idx="1"/>
          </p:nvPr>
        </p:nvSpPr>
        <p:spPr>
          <a:xfrm>
            <a:off x="137160" y="1074420"/>
            <a:ext cx="11955780" cy="5086350"/>
          </a:xfrm>
        </p:spPr>
        <p:txBody>
          <a:bodyPr/>
          <a:lstStyle/>
          <a:p>
            <a:pPr marL="114300" indent="0">
              <a:buNone/>
            </a:pPr>
            <a:r>
              <a:rPr lang="en-US" dirty="0"/>
              <a:t>Construction of a Pareto diagram is very simple. There are five steps:</a:t>
            </a:r>
          </a:p>
          <a:p>
            <a:pPr marL="628650" indent="0">
              <a:buNone/>
            </a:pPr>
            <a:r>
              <a:rPr lang="en-US" dirty="0"/>
              <a:t>1. Determine the method of classifying the data: by problem, cause, nonconformity, and so forth.</a:t>
            </a:r>
          </a:p>
          <a:p>
            <a:pPr marL="628650" indent="0">
              <a:buNone/>
            </a:pPr>
            <a:r>
              <a:rPr lang="en-US" dirty="0"/>
              <a:t>2. Decide if dollars (best), frequency, or both are to be used to rank the characteristics.</a:t>
            </a:r>
          </a:p>
          <a:p>
            <a:pPr marL="628650" indent="0">
              <a:buNone/>
            </a:pPr>
            <a:r>
              <a:rPr lang="en-US" dirty="0"/>
              <a:t>3. Collect data for an appropriate time interval or use historical data.</a:t>
            </a:r>
          </a:p>
          <a:p>
            <a:pPr marL="628650" indent="0">
              <a:buNone/>
            </a:pPr>
            <a:r>
              <a:rPr lang="en-US" dirty="0"/>
              <a:t>4. Summarize the data and rank order categories from largest to smallest.</a:t>
            </a:r>
          </a:p>
          <a:p>
            <a:pPr marL="628650" indent="0">
              <a:buNone/>
            </a:pPr>
            <a:r>
              <a:rPr lang="en-US" dirty="0"/>
              <a:t>5. Construct the diagram and find the vital few.</a:t>
            </a:r>
            <a:endParaRPr lang="en-IN" dirty="0"/>
          </a:p>
        </p:txBody>
      </p:sp>
      <p:sp>
        <p:nvSpPr>
          <p:cNvPr id="4" name="Date Placeholder 3">
            <a:extLst>
              <a:ext uri="{FF2B5EF4-FFF2-40B4-BE49-F238E27FC236}">
                <a16:creationId xmlns:a16="http://schemas.microsoft.com/office/drawing/2014/main" id="{42552A98-08D0-F716-2A10-D83FD4DC1FE7}"/>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3F2B9C20-4AA6-02A9-FD27-AC7A1A27FDB3}"/>
              </a:ext>
            </a:extLst>
          </p:cNvPr>
          <p:cNvSpPr>
            <a:spLocks noGrp="1"/>
          </p:cNvSpPr>
          <p:nvPr>
            <p:ph type="ftr" idx="11"/>
          </p:nvPr>
        </p:nvSpPr>
        <p:spPr/>
        <p:txBody>
          <a:bodyPr/>
          <a:lstStyle/>
          <a:p>
            <a:r>
              <a:rPr lang="en-IN"/>
              <a:t>Seven QC Tools</a:t>
            </a:r>
            <a:endParaRPr lang="en-IN" dirty="0"/>
          </a:p>
        </p:txBody>
      </p:sp>
      <p:sp>
        <p:nvSpPr>
          <p:cNvPr id="6" name="Slide Number Placeholder 5">
            <a:extLst>
              <a:ext uri="{FF2B5EF4-FFF2-40B4-BE49-F238E27FC236}">
                <a16:creationId xmlns:a16="http://schemas.microsoft.com/office/drawing/2014/main" id="{4F90D8D8-40EA-D8EC-C1CF-1FC3AC775BDC}"/>
              </a:ext>
            </a:extLst>
          </p:cNvPr>
          <p:cNvSpPr>
            <a:spLocks noGrp="1"/>
          </p:cNvSpPr>
          <p:nvPr>
            <p:ph type="sldNum" idx="12"/>
          </p:nvPr>
        </p:nvSpPr>
        <p:spPr/>
        <p:txBody>
          <a:bodyPr/>
          <a:lstStyle/>
          <a:p>
            <a:fld id="{00000000-1234-1234-1234-123412341234}" type="slidenum">
              <a:rPr lang="en-US" smtClean="0"/>
              <a:pPr/>
              <a:t>33</a:t>
            </a:fld>
            <a:endParaRPr lang="en-US" dirty="0"/>
          </a:p>
        </p:txBody>
      </p:sp>
    </p:spTree>
    <p:extLst>
      <p:ext uri="{BB962C8B-B14F-4D97-AF65-F5344CB8AC3E}">
        <p14:creationId xmlns:p14="http://schemas.microsoft.com/office/powerpoint/2010/main" val="49561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85035-82A8-4A6A-1A7C-A2B38932F78F}"/>
              </a:ext>
            </a:extLst>
          </p:cNvPr>
          <p:cNvSpPr>
            <a:spLocks noGrp="1"/>
          </p:cNvSpPr>
          <p:nvPr>
            <p:ph type="title"/>
          </p:nvPr>
        </p:nvSpPr>
        <p:spPr/>
        <p:txBody>
          <a:bodyPr/>
          <a:lstStyle/>
          <a:p>
            <a:r>
              <a:rPr lang="en-IN" b="1" dirty="0"/>
              <a:t>Pareto Chart</a:t>
            </a:r>
            <a:endParaRPr lang="en-IN" dirty="0"/>
          </a:p>
        </p:txBody>
      </p:sp>
      <p:sp>
        <p:nvSpPr>
          <p:cNvPr id="4" name="Date Placeholder 3">
            <a:extLst>
              <a:ext uri="{FF2B5EF4-FFF2-40B4-BE49-F238E27FC236}">
                <a16:creationId xmlns:a16="http://schemas.microsoft.com/office/drawing/2014/main" id="{B97708F3-2DE0-906D-73DB-69D7BAC28170}"/>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9D1263AE-0203-5A32-7F95-C66A0EE54B5A}"/>
              </a:ext>
            </a:extLst>
          </p:cNvPr>
          <p:cNvSpPr>
            <a:spLocks noGrp="1"/>
          </p:cNvSpPr>
          <p:nvPr>
            <p:ph type="ftr" idx="11"/>
          </p:nvPr>
        </p:nvSpPr>
        <p:spPr/>
        <p:txBody>
          <a:bodyPr/>
          <a:lstStyle/>
          <a:p>
            <a:r>
              <a:rPr lang="en-IN"/>
              <a:t>Seven QC Tools</a:t>
            </a:r>
            <a:endParaRPr lang="en-IN" dirty="0"/>
          </a:p>
        </p:txBody>
      </p:sp>
      <p:sp>
        <p:nvSpPr>
          <p:cNvPr id="6" name="Slide Number Placeholder 5">
            <a:extLst>
              <a:ext uri="{FF2B5EF4-FFF2-40B4-BE49-F238E27FC236}">
                <a16:creationId xmlns:a16="http://schemas.microsoft.com/office/drawing/2014/main" id="{940DDB78-D739-7467-81E1-B8BD06A76319}"/>
              </a:ext>
            </a:extLst>
          </p:cNvPr>
          <p:cNvSpPr>
            <a:spLocks noGrp="1"/>
          </p:cNvSpPr>
          <p:nvPr>
            <p:ph type="sldNum" idx="12"/>
          </p:nvPr>
        </p:nvSpPr>
        <p:spPr/>
        <p:txBody>
          <a:bodyPr/>
          <a:lstStyle/>
          <a:p>
            <a:fld id="{00000000-1234-1234-1234-123412341234}" type="slidenum">
              <a:rPr lang="en-US" smtClean="0"/>
              <a:pPr/>
              <a:t>34</a:t>
            </a:fld>
            <a:endParaRPr lang="en-US" dirty="0"/>
          </a:p>
        </p:txBody>
      </p:sp>
      <p:pic>
        <p:nvPicPr>
          <p:cNvPr id="8" name="Picture 7">
            <a:extLst>
              <a:ext uri="{FF2B5EF4-FFF2-40B4-BE49-F238E27FC236}">
                <a16:creationId xmlns:a16="http://schemas.microsoft.com/office/drawing/2014/main" id="{3F3D5671-9D41-D2C9-8354-679FD49C8D25}"/>
              </a:ext>
            </a:extLst>
          </p:cNvPr>
          <p:cNvPicPr>
            <a:picLocks noChangeAspect="1"/>
          </p:cNvPicPr>
          <p:nvPr/>
        </p:nvPicPr>
        <p:blipFill rotWithShape="1">
          <a:blip r:embed="rId2"/>
          <a:srcRect r="51600"/>
          <a:stretch/>
        </p:blipFill>
        <p:spPr>
          <a:xfrm>
            <a:off x="940378" y="1090008"/>
            <a:ext cx="5060372" cy="4956461"/>
          </a:xfrm>
          <a:prstGeom prst="rect">
            <a:avLst/>
          </a:prstGeom>
          <a:ln>
            <a:solidFill>
              <a:schemeClr val="tx1"/>
            </a:solidFill>
          </a:ln>
        </p:spPr>
      </p:pic>
      <p:pic>
        <p:nvPicPr>
          <p:cNvPr id="9" name="Picture 8">
            <a:extLst>
              <a:ext uri="{FF2B5EF4-FFF2-40B4-BE49-F238E27FC236}">
                <a16:creationId xmlns:a16="http://schemas.microsoft.com/office/drawing/2014/main" id="{50750053-E9B2-C7C5-3847-95ECFC12786B}"/>
              </a:ext>
            </a:extLst>
          </p:cNvPr>
          <p:cNvPicPr>
            <a:picLocks noChangeAspect="1"/>
          </p:cNvPicPr>
          <p:nvPr/>
        </p:nvPicPr>
        <p:blipFill>
          <a:blip r:embed="rId2"/>
          <a:stretch>
            <a:fillRect/>
          </a:stretch>
        </p:blipFill>
        <p:spPr>
          <a:xfrm>
            <a:off x="940378" y="1090008"/>
            <a:ext cx="10455332" cy="4956461"/>
          </a:xfrm>
          <a:prstGeom prst="rect">
            <a:avLst/>
          </a:prstGeom>
          <a:ln>
            <a:solidFill>
              <a:schemeClr val="tx1"/>
            </a:solidFill>
          </a:ln>
        </p:spPr>
      </p:pic>
    </p:spTree>
    <p:extLst>
      <p:ext uri="{BB962C8B-B14F-4D97-AF65-F5344CB8AC3E}">
        <p14:creationId xmlns:p14="http://schemas.microsoft.com/office/powerpoint/2010/main" val="245568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Cause and Effect Diagram</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Seven QC Tools</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35</a:t>
            </a:fld>
            <a:endParaRPr lang="en-US" dirty="0"/>
          </a:p>
        </p:txBody>
      </p:sp>
      <p:pic>
        <p:nvPicPr>
          <p:cNvPr id="2050" name="Picture 2" descr="What is a Fishbone Diagram? Ishikawa Diagram | Cause &amp; Effect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196" y="1061154"/>
            <a:ext cx="8150047" cy="4955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63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Cause and Effect Diagram</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Seven QC Tools</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36</a:t>
            </a:fld>
            <a:endParaRPr lang="en-US" dirty="0"/>
          </a:p>
        </p:txBody>
      </p:sp>
      <p:pic>
        <p:nvPicPr>
          <p:cNvPr id="1026" name="Picture 2" descr="What is a Fishbone Diagram? Ishikawa Cause &amp; Effect Diagram | AS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868" y="1077912"/>
            <a:ext cx="7688845" cy="495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11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Control Charts</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Seven QC Tools</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37</a:t>
            </a:fld>
            <a:endParaRPr lang="en-US" dirty="0"/>
          </a:p>
        </p:txBody>
      </p:sp>
      <p:pic>
        <p:nvPicPr>
          <p:cNvPr id="13" name="Picture 12">
            <a:extLst>
              <a:ext uri="{FF2B5EF4-FFF2-40B4-BE49-F238E27FC236}">
                <a16:creationId xmlns:a16="http://schemas.microsoft.com/office/drawing/2014/main" id="{862C443D-C870-F73C-0AE0-A4BE15EA5AAB}"/>
              </a:ext>
            </a:extLst>
          </p:cNvPr>
          <p:cNvPicPr>
            <a:picLocks noChangeAspect="1"/>
          </p:cNvPicPr>
          <p:nvPr/>
        </p:nvPicPr>
        <p:blipFill>
          <a:blip r:embed="rId2"/>
          <a:stretch>
            <a:fillRect/>
          </a:stretch>
        </p:blipFill>
        <p:spPr>
          <a:xfrm>
            <a:off x="637894" y="987927"/>
            <a:ext cx="10916211" cy="5156465"/>
          </a:xfrm>
          <a:prstGeom prst="rect">
            <a:avLst/>
          </a:prstGeom>
        </p:spPr>
      </p:pic>
    </p:spTree>
    <p:extLst>
      <p:ext uri="{BB962C8B-B14F-4D97-AF65-F5344CB8AC3E}">
        <p14:creationId xmlns:p14="http://schemas.microsoft.com/office/powerpoint/2010/main" val="1378551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Scatter Diagram</a:t>
            </a:r>
          </a:p>
        </p:txBody>
      </p:sp>
      <p:sp>
        <p:nvSpPr>
          <p:cNvPr id="3" name="Text Placeholder 2"/>
          <p:cNvSpPr>
            <a:spLocks noGrp="1"/>
          </p:cNvSpPr>
          <p:nvPr>
            <p:ph type="body" idx="1"/>
          </p:nvPr>
        </p:nvSpPr>
        <p:spPr>
          <a:xfrm>
            <a:off x="0" y="832670"/>
            <a:ext cx="12192000" cy="5410086"/>
          </a:xfrm>
        </p:spPr>
        <p:txBody>
          <a:bodyPr>
            <a:normAutofit fontScale="85000" lnSpcReduction="20000"/>
          </a:bodyPr>
          <a:lstStyle/>
          <a:p>
            <a:r>
              <a:rPr lang="en-IN" sz="3300" dirty="0"/>
              <a:t>A scatter diagram is a graphical presentation of the co-relationship between two types of process variables.</a:t>
            </a:r>
          </a:p>
          <a:p>
            <a:r>
              <a:rPr lang="en-IN" sz="3300" dirty="0"/>
              <a:t>When two variables show a relationship on a scatter diagram, they are said to be correlated.</a:t>
            </a:r>
          </a:p>
          <a:p>
            <a:r>
              <a:rPr lang="en-IN" sz="3300" dirty="0"/>
              <a:t>The </a:t>
            </a:r>
            <a:r>
              <a:rPr lang="en-IN" sz="3300" dirty="0">
                <a:solidFill>
                  <a:srgbClr val="FF0000"/>
                </a:solidFill>
              </a:rPr>
              <a:t>correlation coefficient, r</a:t>
            </a:r>
            <a:r>
              <a:rPr lang="en-IN" sz="3300" dirty="0"/>
              <a:t>, is a statistical measure of the strength and direction of the linear relationship between two variables.</a:t>
            </a:r>
          </a:p>
          <a:p>
            <a:pPr marL="1162050">
              <a:buFont typeface="Wingdings" panose="05000000000000000000" pitchFamily="2" charset="2"/>
              <a:buChar char="Ø"/>
            </a:pPr>
            <a:r>
              <a:rPr lang="en-IN" dirty="0"/>
              <a:t>r is always between -1 and 1.</a:t>
            </a:r>
          </a:p>
          <a:p>
            <a:pPr marL="1162050">
              <a:buFont typeface="Wingdings" panose="05000000000000000000" pitchFamily="2" charset="2"/>
              <a:buChar char="Ø"/>
            </a:pPr>
            <a:r>
              <a:rPr lang="en-IN" dirty="0"/>
              <a:t>r is also known as </a:t>
            </a:r>
            <a:r>
              <a:rPr lang="en-IN" b="1" dirty="0"/>
              <a:t>Pearson’s correlation coefficient</a:t>
            </a:r>
            <a:r>
              <a:rPr lang="en-IN" dirty="0"/>
              <a:t>.</a:t>
            </a:r>
          </a:p>
          <a:p>
            <a:pPr marL="1162050">
              <a:buFont typeface="Wingdings" panose="05000000000000000000" pitchFamily="2" charset="2"/>
              <a:buChar char="Ø"/>
            </a:pPr>
            <a:r>
              <a:rPr lang="en-IN" dirty="0"/>
              <a:t>When r is close to zero, no linear relationship is present.</a:t>
            </a:r>
          </a:p>
          <a:p>
            <a:pPr marL="1162050">
              <a:buFont typeface="Wingdings" panose="05000000000000000000" pitchFamily="2" charset="2"/>
              <a:buChar char="Ø"/>
            </a:pPr>
            <a:r>
              <a:rPr lang="en-IN" dirty="0"/>
              <a:t>When a relationship exists, the variables are said to be correlated.</a:t>
            </a:r>
          </a:p>
          <a:p>
            <a:pPr marL="1162050">
              <a:buFont typeface="Wingdings" panose="05000000000000000000" pitchFamily="2" charset="2"/>
              <a:buChar char="Ø"/>
            </a:pPr>
            <a:r>
              <a:rPr lang="en-IN" dirty="0"/>
              <a:t>Perfect negative relationship: r = –1.0</a:t>
            </a:r>
          </a:p>
          <a:p>
            <a:pPr marL="1162050">
              <a:buFont typeface="Wingdings" panose="05000000000000000000" pitchFamily="2" charset="2"/>
              <a:buChar char="Ø"/>
            </a:pPr>
            <a:r>
              <a:rPr lang="en-IN" dirty="0"/>
              <a:t>No linear correlation: r = 0</a:t>
            </a:r>
          </a:p>
          <a:p>
            <a:pPr marL="1162050">
              <a:buFont typeface="Wingdings" panose="05000000000000000000" pitchFamily="2" charset="2"/>
              <a:buChar char="Ø"/>
            </a:pPr>
            <a:r>
              <a:rPr lang="en-IN" dirty="0"/>
              <a:t>Perfect positive relationship: r = +1.0</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Seven QC Tools</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38</a:t>
            </a:fld>
            <a:endParaRPr lang="en-US" dirty="0"/>
          </a:p>
        </p:txBody>
      </p:sp>
    </p:spTree>
    <p:extLst>
      <p:ext uri="{BB962C8B-B14F-4D97-AF65-F5344CB8AC3E}">
        <p14:creationId xmlns:p14="http://schemas.microsoft.com/office/powerpoint/2010/main" val="61420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Scatter Diagram</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Seven QC Tools</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39</a:t>
            </a:fld>
            <a:endParaRPr lang="en-US" dirty="0"/>
          </a:p>
        </p:txBody>
      </p:sp>
      <p:pic>
        <p:nvPicPr>
          <p:cNvPr id="7" name="Picture 6"/>
          <p:cNvPicPr>
            <a:picLocks noChangeAspect="1"/>
          </p:cNvPicPr>
          <p:nvPr/>
        </p:nvPicPr>
        <p:blipFill>
          <a:blip r:embed="rId2"/>
          <a:stretch>
            <a:fillRect/>
          </a:stretch>
        </p:blipFill>
        <p:spPr>
          <a:xfrm>
            <a:off x="1372707" y="1185334"/>
            <a:ext cx="8747963" cy="4876800"/>
          </a:xfrm>
          <a:prstGeom prst="rect">
            <a:avLst/>
          </a:prstGeom>
        </p:spPr>
      </p:pic>
      <p:sp>
        <p:nvSpPr>
          <p:cNvPr id="8" name="TextBox 7"/>
          <p:cNvSpPr txBox="1"/>
          <p:nvPr/>
        </p:nvSpPr>
        <p:spPr>
          <a:xfrm>
            <a:off x="10237964" y="5652757"/>
            <a:ext cx="1457325" cy="307777"/>
          </a:xfrm>
          <a:prstGeom prst="rect">
            <a:avLst/>
          </a:prstGeom>
          <a:noFill/>
        </p:spPr>
        <p:txBody>
          <a:bodyPr wrap="square" rtlCol="0">
            <a:spAutoFit/>
          </a:bodyPr>
          <a:lstStyle/>
          <a:p>
            <a:r>
              <a:rPr lang="en-IN" dirty="0"/>
              <a:t>Source: KPMG</a:t>
            </a:r>
          </a:p>
        </p:txBody>
      </p:sp>
    </p:spTree>
    <p:extLst>
      <p:ext uri="{BB962C8B-B14F-4D97-AF65-F5344CB8AC3E}">
        <p14:creationId xmlns:p14="http://schemas.microsoft.com/office/powerpoint/2010/main" val="3780984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Quality</a:t>
            </a:r>
          </a:p>
        </p:txBody>
      </p:sp>
      <p:sp>
        <p:nvSpPr>
          <p:cNvPr id="3" name="Text Placeholder 2"/>
          <p:cNvSpPr>
            <a:spLocks noGrp="1"/>
          </p:cNvSpPr>
          <p:nvPr>
            <p:ph type="body" idx="1"/>
          </p:nvPr>
        </p:nvSpPr>
        <p:spPr>
          <a:xfrm>
            <a:off x="407446" y="1103996"/>
            <a:ext cx="11143530" cy="4824364"/>
          </a:xfrm>
        </p:spPr>
        <p:txBody>
          <a:bodyPr>
            <a:normAutofit/>
          </a:bodyPr>
          <a:lstStyle/>
          <a:p>
            <a:pPr indent="-457200" algn="just">
              <a:buFont typeface="Arial" panose="020B0604020202020204" pitchFamily="34" charset="0"/>
              <a:buChar char="•"/>
            </a:pPr>
            <a:r>
              <a:rPr lang="en-IN" dirty="0"/>
              <a:t>The American Society of Quality (ASQ) defined quality as: </a:t>
            </a:r>
          </a:p>
          <a:p>
            <a:pPr marL="898525" indent="-457200" algn="just">
              <a:buFont typeface="Wingdings" panose="05000000000000000000" pitchFamily="2" charset="2"/>
              <a:buChar char="Ø"/>
            </a:pPr>
            <a:r>
              <a:rPr lang="en-IN" dirty="0"/>
              <a:t>“The totality of features and </a:t>
            </a:r>
            <a:r>
              <a:rPr lang="en-IN" dirty="0">
                <a:solidFill>
                  <a:srgbClr val="00B0F0"/>
                </a:solidFill>
              </a:rPr>
              <a:t>characteristics</a:t>
            </a:r>
            <a:r>
              <a:rPr lang="en-IN" dirty="0"/>
              <a:t> of a product or service that bear on its ability to satisfy </a:t>
            </a:r>
            <a:r>
              <a:rPr lang="en-IN" dirty="0">
                <a:solidFill>
                  <a:srgbClr val="00B050"/>
                </a:solidFill>
              </a:rPr>
              <a:t>stated</a:t>
            </a:r>
            <a:r>
              <a:rPr lang="en-IN" dirty="0"/>
              <a:t> or </a:t>
            </a:r>
            <a:r>
              <a:rPr lang="en-IN" dirty="0">
                <a:solidFill>
                  <a:srgbClr val="FF0000"/>
                </a:solidFill>
              </a:rPr>
              <a:t>implied</a:t>
            </a:r>
            <a:r>
              <a:rPr lang="en-IN" dirty="0"/>
              <a:t> needs.”</a:t>
            </a:r>
          </a:p>
          <a:p>
            <a:pPr marL="0" indent="0" algn="just">
              <a:buNone/>
            </a:pPr>
            <a:r>
              <a:rPr lang="en-IN" b="1" dirty="0"/>
              <a:t>Example:</a:t>
            </a:r>
            <a:r>
              <a:rPr lang="en-IN" dirty="0"/>
              <a:t> A company manufactures a type of pneumatic valve. The valve can bear maximum resistance pressure of 150 </a:t>
            </a:r>
            <a:r>
              <a:rPr lang="en-IN" dirty="0" err="1"/>
              <a:t>MPa</a:t>
            </a:r>
            <a:r>
              <a:rPr lang="en-IN" dirty="0"/>
              <a:t> as mentioned in the specification.</a:t>
            </a:r>
          </a:p>
          <a:p>
            <a:pPr marL="0" indent="0" algn="ctr">
              <a:buNone/>
            </a:pPr>
            <a:r>
              <a:rPr lang="en-IN" b="1" dirty="0">
                <a:solidFill>
                  <a:srgbClr val="FF0000"/>
                </a:solidFill>
              </a:rPr>
              <a:t>Implied need: The valve should be 100% seal or leak proof.</a:t>
            </a:r>
          </a:p>
          <a:p>
            <a:pPr marL="0" indent="0" algn="just">
              <a:buNone/>
            </a:pPr>
            <a:endParaRPr lang="en-IN"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4</a:t>
            </a:fld>
            <a:endParaRPr lang="en-US" dirty="0"/>
          </a:p>
        </p:txBody>
      </p:sp>
      <p:sp>
        <p:nvSpPr>
          <p:cNvPr id="7" name="Rectangle 6"/>
          <p:cNvSpPr/>
          <p:nvPr/>
        </p:nvSpPr>
        <p:spPr>
          <a:xfrm>
            <a:off x="3474720" y="3086100"/>
            <a:ext cx="2926080" cy="335280"/>
          </a:xfrm>
          <a:prstGeom prst="rect">
            <a:avLst/>
          </a:prstGeom>
          <a:noFill/>
          <a:ln w="5715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874520" y="3086100"/>
            <a:ext cx="6492240" cy="335280"/>
          </a:xfrm>
          <a:prstGeom prst="rect">
            <a:avLst/>
          </a:prstGeom>
          <a:noFill/>
          <a:ln w="5715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68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7" grpId="1"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41AC-4410-7CAF-DA69-3B10963D44C0}"/>
              </a:ext>
            </a:extLst>
          </p:cNvPr>
          <p:cNvSpPr>
            <a:spLocks noGrp="1"/>
          </p:cNvSpPr>
          <p:nvPr>
            <p:ph type="title"/>
          </p:nvPr>
        </p:nvSpPr>
        <p:spPr/>
        <p:txBody>
          <a:bodyPr/>
          <a:lstStyle/>
          <a:p>
            <a:r>
              <a:rPr lang="en-IN" b="1" dirty="0"/>
              <a:t>What is Quality Control?</a:t>
            </a:r>
          </a:p>
        </p:txBody>
      </p:sp>
      <p:sp>
        <p:nvSpPr>
          <p:cNvPr id="3" name="Text Placeholder 2">
            <a:extLst>
              <a:ext uri="{FF2B5EF4-FFF2-40B4-BE49-F238E27FC236}">
                <a16:creationId xmlns:a16="http://schemas.microsoft.com/office/drawing/2014/main" id="{A279C9CB-C487-AC07-70DC-5458CA655A4A}"/>
              </a:ext>
            </a:extLst>
          </p:cNvPr>
          <p:cNvSpPr>
            <a:spLocks noGrp="1"/>
          </p:cNvSpPr>
          <p:nvPr>
            <p:ph type="body" idx="1"/>
          </p:nvPr>
        </p:nvSpPr>
        <p:spPr>
          <a:xfrm>
            <a:off x="407446" y="1017270"/>
            <a:ext cx="11143530" cy="4983480"/>
          </a:xfrm>
        </p:spPr>
        <p:txBody>
          <a:bodyPr/>
          <a:lstStyle/>
          <a:p>
            <a:r>
              <a:rPr lang="en-US" b="1" dirty="0"/>
              <a:t>Quality control:</a:t>
            </a:r>
          </a:p>
          <a:p>
            <a:r>
              <a:rPr lang="en-US" dirty="0"/>
              <a:t>A process that </a:t>
            </a:r>
            <a:r>
              <a:rPr lang="en-US" dirty="0">
                <a:solidFill>
                  <a:srgbClr val="FF0000"/>
                </a:solidFill>
              </a:rPr>
              <a:t>evaluates output </a:t>
            </a:r>
            <a:r>
              <a:rPr lang="en-US" dirty="0"/>
              <a:t>relative to a standard and takes corrective action when output doesn’t meet standards.</a:t>
            </a:r>
          </a:p>
          <a:p>
            <a:pPr marL="1074738">
              <a:buFont typeface="Wingdings" panose="05000000000000000000" pitchFamily="2" charset="2"/>
              <a:buChar char="Ø"/>
            </a:pPr>
            <a:r>
              <a:rPr lang="en-US" sz="2400" dirty="0"/>
              <a:t>If results are acceptable no further action is required.</a:t>
            </a:r>
          </a:p>
          <a:p>
            <a:pPr marL="1074738">
              <a:buFont typeface="Wingdings" panose="05000000000000000000" pitchFamily="2" charset="2"/>
              <a:buChar char="Ø"/>
            </a:pPr>
            <a:r>
              <a:rPr lang="en-US" sz="2400" dirty="0"/>
              <a:t>Unacceptable results call for correction action.</a:t>
            </a:r>
          </a:p>
          <a:p>
            <a:r>
              <a:rPr lang="en-US" dirty="0">
                <a:solidFill>
                  <a:srgbClr val="FF0000"/>
                </a:solidFill>
              </a:rPr>
              <a:t>Inspection alone </a:t>
            </a:r>
            <a:r>
              <a:rPr lang="en-US" dirty="0"/>
              <a:t>is not sufficient to achieve a reasonable level of quality.</a:t>
            </a:r>
          </a:p>
          <a:p>
            <a:pPr marL="1074738">
              <a:buFont typeface="Wingdings" panose="05000000000000000000" pitchFamily="2" charset="2"/>
              <a:buChar char="Ø"/>
            </a:pPr>
            <a:r>
              <a:rPr lang="en-US" sz="2400" dirty="0"/>
              <a:t>Most organizations rely upon </a:t>
            </a:r>
            <a:r>
              <a:rPr lang="en-US" sz="2400" dirty="0">
                <a:solidFill>
                  <a:srgbClr val="00B050"/>
                </a:solidFill>
              </a:rPr>
              <a:t>some inspection </a:t>
            </a:r>
            <a:r>
              <a:rPr lang="en-US" sz="2400" dirty="0"/>
              <a:t>and a </a:t>
            </a:r>
            <a:r>
              <a:rPr lang="en-US" sz="2400" dirty="0">
                <a:solidFill>
                  <a:srgbClr val="00B050"/>
                </a:solidFill>
              </a:rPr>
              <a:t>great deal of process control </a:t>
            </a:r>
            <a:r>
              <a:rPr lang="en-US" sz="2400" dirty="0"/>
              <a:t>to achieve an acceptable level of quality.</a:t>
            </a:r>
          </a:p>
          <a:p>
            <a:endParaRPr lang="en-IN" dirty="0"/>
          </a:p>
        </p:txBody>
      </p:sp>
      <p:sp>
        <p:nvSpPr>
          <p:cNvPr id="4" name="Date Placeholder 3">
            <a:extLst>
              <a:ext uri="{FF2B5EF4-FFF2-40B4-BE49-F238E27FC236}">
                <a16:creationId xmlns:a16="http://schemas.microsoft.com/office/drawing/2014/main" id="{533B4631-FB21-692A-722B-6A0B3878EE84}"/>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FFC0074D-7B3F-2FD0-A693-8AB3375C4A83}"/>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7434E9AF-7C22-31E9-F1AB-2E7F755C1726}"/>
              </a:ext>
            </a:extLst>
          </p:cNvPr>
          <p:cNvSpPr>
            <a:spLocks noGrp="1"/>
          </p:cNvSpPr>
          <p:nvPr>
            <p:ph type="sldNum" idx="12"/>
          </p:nvPr>
        </p:nvSpPr>
        <p:spPr/>
        <p:txBody>
          <a:bodyPr/>
          <a:lstStyle/>
          <a:p>
            <a:fld id="{00000000-1234-1234-1234-123412341234}" type="slidenum">
              <a:rPr lang="en-US" smtClean="0"/>
              <a:pPr/>
              <a:t>40</a:t>
            </a:fld>
            <a:endParaRPr lang="en-US" dirty="0"/>
          </a:p>
        </p:txBody>
      </p:sp>
    </p:spTree>
    <p:extLst>
      <p:ext uri="{BB962C8B-B14F-4D97-AF65-F5344CB8AC3E}">
        <p14:creationId xmlns:p14="http://schemas.microsoft.com/office/powerpoint/2010/main" val="252597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BD1BE-771B-7252-EB7D-B66C29151F59}"/>
              </a:ext>
            </a:extLst>
          </p:cNvPr>
          <p:cNvSpPr>
            <a:spLocks noGrp="1"/>
          </p:cNvSpPr>
          <p:nvPr>
            <p:ph type="title"/>
          </p:nvPr>
        </p:nvSpPr>
        <p:spPr/>
        <p:txBody>
          <a:bodyPr/>
          <a:lstStyle/>
          <a:p>
            <a:r>
              <a:rPr lang="en-IN" b="1" dirty="0"/>
              <a:t>Approaches to Quality Assurance</a:t>
            </a:r>
          </a:p>
        </p:txBody>
      </p:sp>
      <p:sp>
        <p:nvSpPr>
          <p:cNvPr id="4" name="Date Placeholder 3">
            <a:extLst>
              <a:ext uri="{FF2B5EF4-FFF2-40B4-BE49-F238E27FC236}">
                <a16:creationId xmlns:a16="http://schemas.microsoft.com/office/drawing/2014/main" id="{8850330C-6E4A-D8A2-60A2-225023F1DDCB}"/>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04B668DF-776E-3F56-CA18-F998DE6B60CE}"/>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566D1104-D834-5B7F-2133-23BA6142045B}"/>
              </a:ext>
            </a:extLst>
          </p:cNvPr>
          <p:cNvSpPr>
            <a:spLocks noGrp="1"/>
          </p:cNvSpPr>
          <p:nvPr>
            <p:ph type="sldNum" idx="12"/>
          </p:nvPr>
        </p:nvSpPr>
        <p:spPr/>
        <p:txBody>
          <a:bodyPr/>
          <a:lstStyle/>
          <a:p>
            <a:fld id="{00000000-1234-1234-1234-123412341234}" type="slidenum">
              <a:rPr lang="en-US" smtClean="0"/>
              <a:pPr/>
              <a:t>41</a:t>
            </a:fld>
            <a:endParaRPr lang="en-US" dirty="0"/>
          </a:p>
        </p:txBody>
      </p:sp>
      <p:pic>
        <p:nvPicPr>
          <p:cNvPr id="7" name="Picture 6" descr="The graphic shows three boxes on a scale from the least to most progressive: inspection alone, process control, and continuous improvement.">
            <a:extLst>
              <a:ext uri="{FF2B5EF4-FFF2-40B4-BE49-F238E27FC236}">
                <a16:creationId xmlns:a16="http://schemas.microsoft.com/office/drawing/2014/main" id="{2F399B71-BA47-CCB3-2825-F6F5F89B3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610" y="1670070"/>
            <a:ext cx="10762780" cy="3517859"/>
          </a:xfrm>
          <a:prstGeom prst="rect">
            <a:avLst/>
          </a:prstGeom>
        </p:spPr>
      </p:pic>
    </p:spTree>
    <p:extLst>
      <p:ext uri="{BB962C8B-B14F-4D97-AF65-F5344CB8AC3E}">
        <p14:creationId xmlns:p14="http://schemas.microsoft.com/office/powerpoint/2010/main" val="1843240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7312-BB2D-AE41-D5FA-E7F2F2BC60BF}"/>
              </a:ext>
            </a:extLst>
          </p:cNvPr>
          <p:cNvSpPr>
            <a:spLocks noGrp="1"/>
          </p:cNvSpPr>
          <p:nvPr>
            <p:ph type="title"/>
          </p:nvPr>
        </p:nvSpPr>
        <p:spPr/>
        <p:txBody>
          <a:bodyPr/>
          <a:lstStyle/>
          <a:p>
            <a:r>
              <a:rPr lang="en-US" sz="3600" b="1" dirty="0"/>
              <a:t>Acceptance Sampling and Process Control</a:t>
            </a:r>
            <a:endParaRPr lang="en-IN" b="1" dirty="0"/>
          </a:p>
        </p:txBody>
      </p:sp>
      <p:sp>
        <p:nvSpPr>
          <p:cNvPr id="3" name="Text Placeholder 2">
            <a:extLst>
              <a:ext uri="{FF2B5EF4-FFF2-40B4-BE49-F238E27FC236}">
                <a16:creationId xmlns:a16="http://schemas.microsoft.com/office/drawing/2014/main" id="{55C62A90-9F07-56C6-F286-3A0E0D499379}"/>
              </a:ext>
            </a:extLst>
          </p:cNvPr>
          <p:cNvSpPr>
            <a:spLocks noGrp="1"/>
          </p:cNvSpPr>
          <p:nvPr>
            <p:ph type="body" idx="1"/>
          </p:nvPr>
        </p:nvSpPr>
        <p:spPr>
          <a:xfrm>
            <a:off x="407446" y="982980"/>
            <a:ext cx="11422604" cy="5052060"/>
          </a:xfrm>
        </p:spPr>
        <p:txBody>
          <a:bodyPr/>
          <a:lstStyle/>
          <a:p>
            <a:pPr marL="292608" indent="-292608">
              <a:buFont typeface="Arial" panose="020B0604020202020204" pitchFamily="34" charset="0"/>
              <a:buChar char="•"/>
            </a:pPr>
            <a:r>
              <a:rPr lang="en-US" b="1" dirty="0">
                <a:solidFill>
                  <a:schemeClr val="tx1"/>
                </a:solidFill>
              </a:rPr>
              <a:t>Inspection</a:t>
            </a:r>
            <a:r>
              <a:rPr lang="en-US" dirty="0">
                <a:solidFill>
                  <a:schemeClr val="tx1"/>
                </a:solidFill>
              </a:rPr>
              <a:t> </a:t>
            </a:r>
            <a:r>
              <a:rPr lang="en-US" dirty="0">
                <a:solidFill>
                  <a:srgbClr val="FF0000"/>
                </a:solidFill>
              </a:rPr>
              <a:t>before</a:t>
            </a:r>
            <a:r>
              <a:rPr lang="en-US" dirty="0">
                <a:solidFill>
                  <a:schemeClr val="tx1"/>
                </a:solidFill>
              </a:rPr>
              <a:t> and </a:t>
            </a:r>
            <a:r>
              <a:rPr lang="en-US" dirty="0">
                <a:solidFill>
                  <a:srgbClr val="FF0000"/>
                </a:solidFill>
              </a:rPr>
              <a:t>after</a:t>
            </a:r>
            <a:r>
              <a:rPr lang="en-US" dirty="0">
                <a:solidFill>
                  <a:schemeClr val="tx1"/>
                </a:solidFill>
              </a:rPr>
              <a:t> </a:t>
            </a:r>
            <a:r>
              <a:rPr lang="en-US" dirty="0">
                <a:solidFill>
                  <a:srgbClr val="00B050"/>
                </a:solidFill>
              </a:rPr>
              <a:t>production</a:t>
            </a:r>
            <a:r>
              <a:rPr lang="en-US" dirty="0">
                <a:solidFill>
                  <a:schemeClr val="tx1"/>
                </a:solidFill>
              </a:rPr>
              <a:t> often involves </a:t>
            </a:r>
            <a:r>
              <a:rPr lang="en-US" i="1" dirty="0">
                <a:solidFill>
                  <a:schemeClr val="tx1"/>
                </a:solidFill>
              </a:rPr>
              <a:t>acceptance sampling</a:t>
            </a:r>
            <a:r>
              <a:rPr lang="en-US" dirty="0">
                <a:solidFill>
                  <a:schemeClr val="tx1"/>
                </a:solidFill>
              </a:rPr>
              <a:t> procedures.</a:t>
            </a:r>
          </a:p>
          <a:p>
            <a:pPr marL="292608" indent="-292608">
              <a:buFont typeface="Arial" panose="020B0604020202020204" pitchFamily="34" charset="0"/>
              <a:buChar char="•"/>
            </a:pPr>
            <a:r>
              <a:rPr lang="en-US" dirty="0">
                <a:solidFill>
                  <a:schemeClr val="tx1"/>
                </a:solidFill>
              </a:rPr>
              <a:t>Monitoring during production process called </a:t>
            </a:r>
            <a:r>
              <a:rPr lang="en-US" i="1" dirty="0">
                <a:solidFill>
                  <a:srgbClr val="FF0000"/>
                </a:solidFill>
              </a:rPr>
              <a:t>process control</a:t>
            </a:r>
            <a:r>
              <a:rPr lang="en-US" dirty="0">
                <a:solidFill>
                  <a:schemeClr val="tx1"/>
                </a:solidFill>
              </a:rPr>
              <a:t>.</a:t>
            </a:r>
          </a:p>
          <a:p>
            <a:endParaRPr lang="en-IN" dirty="0"/>
          </a:p>
        </p:txBody>
      </p:sp>
      <p:sp>
        <p:nvSpPr>
          <p:cNvPr id="4" name="Date Placeholder 3">
            <a:extLst>
              <a:ext uri="{FF2B5EF4-FFF2-40B4-BE49-F238E27FC236}">
                <a16:creationId xmlns:a16="http://schemas.microsoft.com/office/drawing/2014/main" id="{A5B9B0E8-1668-69F1-5BC0-674AD3DA669B}"/>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C51D969A-AEF9-6B66-5A13-4CAACBA4C11F}"/>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6CCBCD07-D9B9-A7F1-60C8-F10D50BC45C8}"/>
              </a:ext>
            </a:extLst>
          </p:cNvPr>
          <p:cNvSpPr>
            <a:spLocks noGrp="1"/>
          </p:cNvSpPr>
          <p:nvPr>
            <p:ph type="sldNum" idx="12"/>
          </p:nvPr>
        </p:nvSpPr>
        <p:spPr/>
        <p:txBody>
          <a:bodyPr/>
          <a:lstStyle/>
          <a:p>
            <a:fld id="{00000000-1234-1234-1234-123412341234}" type="slidenum">
              <a:rPr lang="en-US" smtClean="0"/>
              <a:pPr/>
              <a:t>42</a:t>
            </a:fld>
            <a:endParaRPr lang="en-US" dirty="0"/>
          </a:p>
        </p:txBody>
      </p:sp>
      <p:pic>
        <p:nvPicPr>
          <p:cNvPr id="7" name="Picture 6" descr="The graphic shows three boxes labeled inputs (acceptance sampling), transformation (process control), and outputs (acceptance sampling).">
            <a:extLst>
              <a:ext uri="{FF2B5EF4-FFF2-40B4-BE49-F238E27FC236}">
                <a16:creationId xmlns:a16="http://schemas.microsoft.com/office/drawing/2014/main" id="{0653AF66-3FC3-7C0F-A9AD-89F6BB8D7B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54" y="3034594"/>
            <a:ext cx="9810483" cy="2383226"/>
          </a:xfrm>
          <a:prstGeom prst="rect">
            <a:avLst/>
          </a:prstGeom>
        </p:spPr>
      </p:pic>
    </p:spTree>
    <p:extLst>
      <p:ext uri="{BB962C8B-B14F-4D97-AF65-F5344CB8AC3E}">
        <p14:creationId xmlns:p14="http://schemas.microsoft.com/office/powerpoint/2010/main" val="414169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F108-C9A1-1811-9482-A1ECDE85662D}"/>
              </a:ext>
            </a:extLst>
          </p:cNvPr>
          <p:cNvSpPr>
            <a:spLocks noGrp="1"/>
          </p:cNvSpPr>
          <p:nvPr>
            <p:ph type="title"/>
          </p:nvPr>
        </p:nvSpPr>
        <p:spPr/>
        <p:txBody>
          <a:bodyPr/>
          <a:lstStyle/>
          <a:p>
            <a:r>
              <a:rPr lang="en-IN" b="1" i="0" u="none" strike="noStrike" baseline="0" dirty="0">
                <a:solidFill>
                  <a:schemeClr val="tx1"/>
                </a:solidFill>
              </a:rPr>
              <a:t>Exercise for Inspection </a:t>
            </a:r>
            <a:endParaRPr lang="en-IN" b="1" dirty="0">
              <a:solidFill>
                <a:schemeClr val="tx1"/>
              </a:solidFill>
            </a:endParaRPr>
          </a:p>
        </p:txBody>
      </p:sp>
      <p:sp>
        <p:nvSpPr>
          <p:cNvPr id="3" name="Text Placeholder 2">
            <a:extLst>
              <a:ext uri="{FF2B5EF4-FFF2-40B4-BE49-F238E27FC236}">
                <a16:creationId xmlns:a16="http://schemas.microsoft.com/office/drawing/2014/main" id="{5B31B1ED-68D6-317C-3D19-3D10BFBF4C08}"/>
              </a:ext>
            </a:extLst>
          </p:cNvPr>
          <p:cNvSpPr>
            <a:spLocks noGrp="1"/>
          </p:cNvSpPr>
          <p:nvPr>
            <p:ph type="body" idx="1"/>
          </p:nvPr>
        </p:nvSpPr>
        <p:spPr>
          <a:xfrm>
            <a:off x="524235" y="4256454"/>
            <a:ext cx="11143530" cy="1807845"/>
          </a:xfrm>
          <a:ln>
            <a:solidFill>
              <a:schemeClr val="tx1"/>
            </a:solidFill>
          </a:ln>
        </p:spPr>
        <p:txBody>
          <a:bodyPr>
            <a:noAutofit/>
          </a:bodyPr>
          <a:lstStyle/>
          <a:p>
            <a:r>
              <a:rPr lang="en-US" dirty="0"/>
              <a:t>Read the passage given in next slide, individually and considering that every occurrence of the alphabet “f” is a defect, report out the number of f’s mentioned in the passage.</a:t>
            </a:r>
          </a:p>
          <a:p>
            <a:r>
              <a:rPr lang="en-US" dirty="0"/>
              <a:t>Time given is 2 Minutes.</a:t>
            </a:r>
            <a:endParaRPr lang="en-IN" dirty="0"/>
          </a:p>
        </p:txBody>
      </p:sp>
      <p:sp>
        <p:nvSpPr>
          <p:cNvPr id="4" name="Date Placeholder 3">
            <a:extLst>
              <a:ext uri="{FF2B5EF4-FFF2-40B4-BE49-F238E27FC236}">
                <a16:creationId xmlns:a16="http://schemas.microsoft.com/office/drawing/2014/main" id="{A449F2E7-7D8B-9841-1B0A-2D2DD4D0B4D3}"/>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C03F6722-459A-4D65-B842-FCDBE4E5EFFF}"/>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6A51DA88-9B82-802F-16B4-87B4D9ACBECE}"/>
              </a:ext>
            </a:extLst>
          </p:cNvPr>
          <p:cNvSpPr>
            <a:spLocks noGrp="1"/>
          </p:cNvSpPr>
          <p:nvPr>
            <p:ph type="sldNum" idx="12"/>
          </p:nvPr>
        </p:nvSpPr>
        <p:spPr/>
        <p:txBody>
          <a:bodyPr/>
          <a:lstStyle/>
          <a:p>
            <a:fld id="{00000000-1234-1234-1234-123412341234}" type="slidenum">
              <a:rPr lang="en-US" smtClean="0"/>
              <a:pPr/>
              <a:t>43</a:t>
            </a:fld>
            <a:endParaRPr lang="en-US" dirty="0"/>
          </a:p>
        </p:txBody>
      </p:sp>
      <p:sp>
        <p:nvSpPr>
          <p:cNvPr id="7" name="Rectangle: Rounded Corners 6">
            <a:extLst>
              <a:ext uri="{FF2B5EF4-FFF2-40B4-BE49-F238E27FC236}">
                <a16:creationId xmlns:a16="http://schemas.microsoft.com/office/drawing/2014/main" id="{C81D37A9-D01D-4718-43CA-CC0214318535}"/>
              </a:ext>
            </a:extLst>
          </p:cNvPr>
          <p:cNvSpPr/>
          <p:nvPr/>
        </p:nvSpPr>
        <p:spPr>
          <a:xfrm>
            <a:off x="2343150" y="1223010"/>
            <a:ext cx="5303520" cy="12573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Times New Roman" panose="02020603050405020304" pitchFamily="18" charset="0"/>
                <a:cs typeface="Times New Roman" panose="02020603050405020304" pitchFamily="18" charset="0"/>
              </a:rPr>
              <a:t>Let’s Count!</a:t>
            </a:r>
          </a:p>
        </p:txBody>
      </p:sp>
      <p:sp>
        <p:nvSpPr>
          <p:cNvPr id="8" name="Oval 7">
            <a:extLst>
              <a:ext uri="{FF2B5EF4-FFF2-40B4-BE49-F238E27FC236}">
                <a16:creationId xmlns:a16="http://schemas.microsoft.com/office/drawing/2014/main" id="{37271616-EA8B-17D5-C2AA-7FF96FC150CE}"/>
              </a:ext>
            </a:extLst>
          </p:cNvPr>
          <p:cNvSpPr/>
          <p:nvPr/>
        </p:nvSpPr>
        <p:spPr>
          <a:xfrm>
            <a:off x="8427720" y="1227591"/>
            <a:ext cx="1394460" cy="12573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Times New Roman" panose="02020603050405020304" pitchFamily="18" charset="0"/>
                <a:cs typeface="Times New Roman" panose="02020603050405020304" pitchFamily="18" charset="0"/>
              </a:rPr>
              <a:t>F</a:t>
            </a:r>
          </a:p>
        </p:txBody>
      </p:sp>
      <p:sp>
        <p:nvSpPr>
          <p:cNvPr id="9" name="Rectangle: Diagonal Corners Rounded 8">
            <a:extLst>
              <a:ext uri="{FF2B5EF4-FFF2-40B4-BE49-F238E27FC236}">
                <a16:creationId xmlns:a16="http://schemas.microsoft.com/office/drawing/2014/main" id="{A3F3CECC-C5E5-2BC7-1C2E-E0DDE17840B4}"/>
              </a:ext>
            </a:extLst>
          </p:cNvPr>
          <p:cNvSpPr/>
          <p:nvPr/>
        </p:nvSpPr>
        <p:spPr>
          <a:xfrm>
            <a:off x="2817036" y="2826678"/>
            <a:ext cx="5943600" cy="1204644"/>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latin typeface="Times New Roman" panose="02020603050405020304" pitchFamily="18" charset="0"/>
                <a:cs typeface="Times New Roman" panose="02020603050405020304" pitchFamily="18" charset="0"/>
              </a:rPr>
              <a:t>Instruction</a:t>
            </a:r>
          </a:p>
        </p:txBody>
      </p:sp>
    </p:spTree>
    <p:extLst>
      <p:ext uri="{BB962C8B-B14F-4D97-AF65-F5344CB8AC3E}">
        <p14:creationId xmlns:p14="http://schemas.microsoft.com/office/powerpoint/2010/main" val="459572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7C9C-ADC2-1B1A-71CD-14F09A525CFA}"/>
              </a:ext>
            </a:extLst>
          </p:cNvPr>
          <p:cNvSpPr>
            <a:spLocks noGrp="1"/>
          </p:cNvSpPr>
          <p:nvPr>
            <p:ph type="title"/>
          </p:nvPr>
        </p:nvSpPr>
        <p:spPr/>
        <p:txBody>
          <a:bodyPr/>
          <a:lstStyle/>
          <a:p>
            <a:r>
              <a:rPr lang="en-IN" b="1" dirty="0"/>
              <a:t>Count Letter “F”</a:t>
            </a:r>
          </a:p>
        </p:txBody>
      </p:sp>
      <p:sp>
        <p:nvSpPr>
          <p:cNvPr id="3" name="Text Placeholder 2">
            <a:extLst>
              <a:ext uri="{FF2B5EF4-FFF2-40B4-BE49-F238E27FC236}">
                <a16:creationId xmlns:a16="http://schemas.microsoft.com/office/drawing/2014/main" id="{BB1015EA-02CD-E4BB-FD54-F485780AF31B}"/>
              </a:ext>
            </a:extLst>
          </p:cNvPr>
          <p:cNvSpPr>
            <a:spLocks noGrp="1"/>
          </p:cNvSpPr>
          <p:nvPr>
            <p:ph type="body" idx="1"/>
          </p:nvPr>
        </p:nvSpPr>
        <p:spPr>
          <a:xfrm>
            <a:off x="0" y="742046"/>
            <a:ext cx="12058650" cy="4047124"/>
          </a:xfrm>
        </p:spPr>
        <p:txBody>
          <a:bodyPr>
            <a:noAutofit/>
          </a:bodyPr>
          <a:lstStyle/>
          <a:p>
            <a:pPr marL="114300" indent="0" algn="just">
              <a:buNone/>
            </a:pPr>
            <a:r>
              <a:rPr lang="en-IN" sz="3200" b="1" dirty="0">
                <a:effectLst/>
                <a:ea typeface="Calibri" panose="020F0502020204030204" pitchFamily="34" charset="0"/>
              </a:rPr>
              <a:t>The necessity of training farm hands for first class farms in the fatherly handling of farm livestock is foremost in the minds of effective farm owners. Since the forefathers of the farm owners trained the farm hands for first class farms in the fatherly handling of farm livestock, the farm owners feel they should carry on with the former family tradition of training farmhands of first class farms in the effective fatherly handling of farm livestock, however futile, because of their belief that it forms the basis of effective farm management efforts.</a:t>
            </a:r>
          </a:p>
        </p:txBody>
      </p:sp>
      <p:sp>
        <p:nvSpPr>
          <p:cNvPr id="4" name="Date Placeholder 3">
            <a:extLst>
              <a:ext uri="{FF2B5EF4-FFF2-40B4-BE49-F238E27FC236}">
                <a16:creationId xmlns:a16="http://schemas.microsoft.com/office/drawing/2014/main" id="{912DFB05-4BD2-A5EB-F9FA-FD791493E3B1}"/>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EC696F64-9B6C-89B3-F34F-34832BEA881E}"/>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0DAA243F-17E4-DD45-6C51-643E3F3D567E}"/>
              </a:ext>
            </a:extLst>
          </p:cNvPr>
          <p:cNvSpPr>
            <a:spLocks noGrp="1"/>
          </p:cNvSpPr>
          <p:nvPr>
            <p:ph type="sldNum" idx="12"/>
          </p:nvPr>
        </p:nvSpPr>
        <p:spPr/>
        <p:txBody>
          <a:bodyPr/>
          <a:lstStyle/>
          <a:p>
            <a:fld id="{00000000-1234-1234-1234-123412341234}" type="slidenum">
              <a:rPr lang="en-US" smtClean="0"/>
              <a:pPr/>
              <a:t>44</a:t>
            </a:fld>
            <a:endParaRPr lang="en-US" dirty="0"/>
          </a:p>
        </p:txBody>
      </p:sp>
      <p:sp>
        <p:nvSpPr>
          <p:cNvPr id="8" name="TextBox 7">
            <a:extLst>
              <a:ext uri="{FF2B5EF4-FFF2-40B4-BE49-F238E27FC236}">
                <a16:creationId xmlns:a16="http://schemas.microsoft.com/office/drawing/2014/main" id="{21AFCAA2-B671-0E7E-4DA1-A24EF953FA08}"/>
              </a:ext>
            </a:extLst>
          </p:cNvPr>
          <p:cNvSpPr txBox="1"/>
          <p:nvPr/>
        </p:nvSpPr>
        <p:spPr>
          <a:xfrm>
            <a:off x="87630" y="4838235"/>
            <a:ext cx="5417820" cy="1323439"/>
          </a:xfrm>
          <a:prstGeom prst="rect">
            <a:avLst/>
          </a:prstGeom>
          <a:solidFill>
            <a:srgbClr val="92D050"/>
          </a:solidFill>
          <a:ln>
            <a:solidFill>
              <a:srgbClr val="FF0000"/>
            </a:solidFill>
          </a:ln>
        </p:spPr>
        <p:txBody>
          <a:bodyPr wrap="square" rtlCol="0">
            <a:spAutoFit/>
          </a:bodyPr>
          <a:lstStyle/>
          <a:p>
            <a:pPr algn="ctr"/>
            <a:r>
              <a:rPr lang="en-IN" sz="4000" b="1" dirty="0">
                <a:solidFill>
                  <a:srgbClr val="FF0000"/>
                </a:solidFill>
                <a:latin typeface="Times New Roman" panose="02020603050405020304" pitchFamily="18" charset="0"/>
                <a:cs typeface="Times New Roman" panose="02020603050405020304" pitchFamily="18" charset="0"/>
              </a:rPr>
              <a:t>Correct Answer</a:t>
            </a:r>
          </a:p>
          <a:p>
            <a:pPr algn="ctr"/>
            <a:r>
              <a:rPr lang="en-IN" sz="4000" b="1" dirty="0">
                <a:solidFill>
                  <a:srgbClr val="FF0000"/>
                </a:solidFill>
                <a:latin typeface="Times New Roman" panose="02020603050405020304" pitchFamily="18" charset="0"/>
                <a:cs typeface="Times New Roman" panose="02020603050405020304" pitchFamily="18" charset="0"/>
              </a:rPr>
              <a:t>48</a:t>
            </a:r>
          </a:p>
        </p:txBody>
      </p:sp>
      <p:sp>
        <p:nvSpPr>
          <p:cNvPr id="7" name="TextBox 6">
            <a:extLst>
              <a:ext uri="{FF2B5EF4-FFF2-40B4-BE49-F238E27FC236}">
                <a16:creationId xmlns:a16="http://schemas.microsoft.com/office/drawing/2014/main" id="{37143B0C-66E2-99CD-50E0-E0D71E913948}"/>
              </a:ext>
            </a:extLst>
          </p:cNvPr>
          <p:cNvSpPr txBox="1"/>
          <p:nvPr/>
        </p:nvSpPr>
        <p:spPr>
          <a:xfrm>
            <a:off x="5788836" y="4718469"/>
            <a:ext cx="6269814" cy="1446550"/>
          </a:xfrm>
          <a:prstGeom prst="rect">
            <a:avLst/>
          </a:prstGeom>
          <a:solidFill>
            <a:srgbClr val="92D050"/>
          </a:solidFill>
          <a:ln>
            <a:solidFill>
              <a:srgbClr val="FF0000"/>
            </a:solidFill>
          </a:ln>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Inferences:</a:t>
            </a:r>
          </a:p>
          <a:p>
            <a:pPr marL="457200" indent="-457200">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All the defects are not identified.</a:t>
            </a:r>
          </a:p>
          <a:p>
            <a:pPr marL="457200" indent="-457200">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Different inspectors will identify different number/ types of defect.</a:t>
            </a:r>
          </a:p>
        </p:txBody>
      </p:sp>
    </p:spTree>
    <p:extLst>
      <p:ext uri="{BB962C8B-B14F-4D97-AF65-F5344CB8AC3E}">
        <p14:creationId xmlns:p14="http://schemas.microsoft.com/office/powerpoint/2010/main" val="208573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56A4-5D27-7D0B-4D58-B8F9FE17FBA9}"/>
              </a:ext>
            </a:extLst>
          </p:cNvPr>
          <p:cNvSpPr>
            <a:spLocks noGrp="1"/>
          </p:cNvSpPr>
          <p:nvPr>
            <p:ph type="title"/>
          </p:nvPr>
        </p:nvSpPr>
        <p:spPr/>
        <p:txBody>
          <a:bodyPr/>
          <a:lstStyle/>
          <a:p>
            <a:r>
              <a:rPr lang="en-US" sz="3600" b="1" dirty="0"/>
              <a:t>Inspection</a:t>
            </a:r>
            <a:endParaRPr lang="en-IN" b="1" dirty="0"/>
          </a:p>
        </p:txBody>
      </p:sp>
      <p:sp>
        <p:nvSpPr>
          <p:cNvPr id="3" name="Text Placeholder 2">
            <a:extLst>
              <a:ext uri="{FF2B5EF4-FFF2-40B4-BE49-F238E27FC236}">
                <a16:creationId xmlns:a16="http://schemas.microsoft.com/office/drawing/2014/main" id="{04C5E506-3ADC-03DE-BE16-A97ECCEA8414}"/>
              </a:ext>
            </a:extLst>
          </p:cNvPr>
          <p:cNvSpPr>
            <a:spLocks noGrp="1"/>
          </p:cNvSpPr>
          <p:nvPr>
            <p:ph type="body" idx="1"/>
          </p:nvPr>
        </p:nvSpPr>
        <p:spPr>
          <a:xfrm>
            <a:off x="171450" y="925830"/>
            <a:ext cx="11807190" cy="5280660"/>
          </a:xfrm>
        </p:spPr>
        <p:txBody>
          <a:bodyPr/>
          <a:lstStyle/>
          <a:p>
            <a:r>
              <a:rPr lang="en-US" b="1" dirty="0"/>
              <a:t>Inspection:</a:t>
            </a:r>
          </a:p>
          <a:p>
            <a:r>
              <a:rPr lang="en-US" dirty="0"/>
              <a:t>An </a:t>
            </a:r>
            <a:r>
              <a:rPr lang="en-US" dirty="0">
                <a:solidFill>
                  <a:srgbClr val="FF0000"/>
                </a:solidFill>
              </a:rPr>
              <a:t>appraisal activity </a:t>
            </a:r>
            <a:r>
              <a:rPr lang="en-US" dirty="0"/>
              <a:t>that compares goods or services to a standard.</a:t>
            </a:r>
          </a:p>
          <a:p>
            <a:r>
              <a:rPr lang="en-US" b="1" dirty="0"/>
              <a:t>Inspection issues:</a:t>
            </a:r>
          </a:p>
          <a:p>
            <a:pPr marL="982663">
              <a:buFont typeface="Wingdings" panose="05000000000000000000" pitchFamily="2" charset="2"/>
              <a:buChar char="Ø"/>
            </a:pPr>
            <a:r>
              <a:rPr lang="en-US" sz="2400" dirty="0"/>
              <a:t>How much to inspect and how often.</a:t>
            </a:r>
          </a:p>
          <a:p>
            <a:pPr marL="982663">
              <a:buFont typeface="Wingdings" panose="05000000000000000000" pitchFamily="2" charset="2"/>
              <a:buChar char="Ø"/>
            </a:pPr>
            <a:r>
              <a:rPr lang="en-US" sz="2400" dirty="0"/>
              <a:t>At what points in the process inspection should occur.</a:t>
            </a:r>
          </a:p>
          <a:p>
            <a:pPr marL="982663">
              <a:buFont typeface="Wingdings" panose="05000000000000000000" pitchFamily="2" charset="2"/>
              <a:buChar char="Ø"/>
            </a:pPr>
            <a:r>
              <a:rPr lang="en-US" sz="2400" dirty="0"/>
              <a:t>Whether to inspect in a centralized or on-site location.</a:t>
            </a:r>
          </a:p>
          <a:p>
            <a:pPr marL="982663">
              <a:buFont typeface="Wingdings" panose="05000000000000000000" pitchFamily="2" charset="2"/>
              <a:buChar char="Ø"/>
            </a:pPr>
            <a:r>
              <a:rPr lang="en-US" sz="2400" dirty="0"/>
              <a:t>Whether data results from inspecting attributes or variables.</a:t>
            </a:r>
          </a:p>
          <a:p>
            <a:endParaRPr lang="en-IN" dirty="0"/>
          </a:p>
        </p:txBody>
      </p:sp>
      <p:sp>
        <p:nvSpPr>
          <p:cNvPr id="4" name="Date Placeholder 3">
            <a:extLst>
              <a:ext uri="{FF2B5EF4-FFF2-40B4-BE49-F238E27FC236}">
                <a16:creationId xmlns:a16="http://schemas.microsoft.com/office/drawing/2014/main" id="{BA23A669-5637-F07A-FA13-6197BB76ED69}"/>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360A0560-54F6-CC27-D6BC-5DBFA8E29B6E}"/>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FD762F37-CCD1-297B-4849-A9F7AC165937}"/>
              </a:ext>
            </a:extLst>
          </p:cNvPr>
          <p:cNvSpPr>
            <a:spLocks noGrp="1"/>
          </p:cNvSpPr>
          <p:nvPr>
            <p:ph type="sldNum" idx="12"/>
          </p:nvPr>
        </p:nvSpPr>
        <p:spPr/>
        <p:txBody>
          <a:bodyPr/>
          <a:lstStyle/>
          <a:p>
            <a:fld id="{00000000-1234-1234-1234-123412341234}" type="slidenum">
              <a:rPr lang="en-US" smtClean="0"/>
              <a:pPr/>
              <a:t>45</a:t>
            </a:fld>
            <a:endParaRPr lang="en-US" dirty="0"/>
          </a:p>
        </p:txBody>
      </p:sp>
    </p:spTree>
    <p:extLst>
      <p:ext uri="{BB962C8B-B14F-4D97-AF65-F5344CB8AC3E}">
        <p14:creationId xmlns:p14="http://schemas.microsoft.com/office/powerpoint/2010/main" val="94249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4160-9352-F735-3FC2-894666030D76}"/>
              </a:ext>
            </a:extLst>
          </p:cNvPr>
          <p:cNvSpPr>
            <a:spLocks noGrp="1"/>
          </p:cNvSpPr>
          <p:nvPr>
            <p:ph type="title"/>
          </p:nvPr>
        </p:nvSpPr>
        <p:spPr/>
        <p:txBody>
          <a:bodyPr/>
          <a:lstStyle/>
          <a:p>
            <a:r>
              <a:rPr lang="en-US" sz="3600" b="1" dirty="0"/>
              <a:t>How Much to Inspect</a:t>
            </a:r>
            <a:endParaRPr lang="en-IN" b="1" dirty="0"/>
          </a:p>
        </p:txBody>
      </p:sp>
      <p:sp>
        <p:nvSpPr>
          <p:cNvPr id="4" name="Date Placeholder 3">
            <a:extLst>
              <a:ext uri="{FF2B5EF4-FFF2-40B4-BE49-F238E27FC236}">
                <a16:creationId xmlns:a16="http://schemas.microsoft.com/office/drawing/2014/main" id="{0BDFDF50-1DF3-78EE-46B5-B3D7035FFB44}"/>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13E30F40-06A7-864A-2FA3-36049CA34DA6}"/>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E3CEA9CF-FC57-655D-A787-BDF69EBE1BF5}"/>
              </a:ext>
            </a:extLst>
          </p:cNvPr>
          <p:cNvSpPr>
            <a:spLocks noGrp="1"/>
          </p:cNvSpPr>
          <p:nvPr>
            <p:ph type="sldNum" idx="12"/>
          </p:nvPr>
        </p:nvSpPr>
        <p:spPr/>
        <p:txBody>
          <a:bodyPr/>
          <a:lstStyle/>
          <a:p>
            <a:fld id="{00000000-1234-1234-1234-123412341234}" type="slidenum">
              <a:rPr lang="en-US" smtClean="0"/>
              <a:pPr/>
              <a:t>46</a:t>
            </a:fld>
            <a:endParaRPr lang="en-US" dirty="0"/>
          </a:p>
        </p:txBody>
      </p:sp>
      <p:pic>
        <p:nvPicPr>
          <p:cNvPr id="7" name="Picture 6" descr="A graph showing optimal cost as a function of amount of inspection.">
            <a:extLst>
              <a:ext uri="{FF2B5EF4-FFF2-40B4-BE49-F238E27FC236}">
                <a16:creationId xmlns:a16="http://schemas.microsoft.com/office/drawing/2014/main" id="{70CEDA00-C0D1-671B-8AAE-B3A73E846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479" y="1005840"/>
            <a:ext cx="8851041" cy="5098486"/>
          </a:xfrm>
          <a:prstGeom prst="rect">
            <a:avLst/>
          </a:prstGeom>
        </p:spPr>
      </p:pic>
    </p:spTree>
    <p:extLst>
      <p:ext uri="{BB962C8B-B14F-4D97-AF65-F5344CB8AC3E}">
        <p14:creationId xmlns:p14="http://schemas.microsoft.com/office/powerpoint/2010/main" val="2809114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27AF7-2777-34FC-9269-EBE348041B1B}"/>
              </a:ext>
            </a:extLst>
          </p:cNvPr>
          <p:cNvSpPr>
            <a:spLocks noGrp="1"/>
          </p:cNvSpPr>
          <p:nvPr>
            <p:ph type="title"/>
          </p:nvPr>
        </p:nvSpPr>
        <p:spPr/>
        <p:txBody>
          <a:bodyPr/>
          <a:lstStyle/>
          <a:p>
            <a:r>
              <a:rPr lang="en-IN" sz="3600" b="1" dirty="0"/>
              <a:t>How Often to Inspect</a:t>
            </a:r>
            <a:endParaRPr lang="en-IN" b="1" dirty="0"/>
          </a:p>
        </p:txBody>
      </p:sp>
      <p:sp>
        <p:nvSpPr>
          <p:cNvPr id="3" name="Text Placeholder 2">
            <a:extLst>
              <a:ext uri="{FF2B5EF4-FFF2-40B4-BE49-F238E27FC236}">
                <a16:creationId xmlns:a16="http://schemas.microsoft.com/office/drawing/2014/main" id="{51261C38-6ECB-A2D1-2F2E-95C9A75E4942}"/>
              </a:ext>
            </a:extLst>
          </p:cNvPr>
          <p:cNvSpPr>
            <a:spLocks noGrp="1"/>
          </p:cNvSpPr>
          <p:nvPr>
            <p:ph type="body" idx="1"/>
          </p:nvPr>
        </p:nvSpPr>
        <p:spPr>
          <a:xfrm>
            <a:off x="391982" y="988695"/>
            <a:ext cx="11143530" cy="4972050"/>
          </a:xfrm>
        </p:spPr>
        <p:txBody>
          <a:bodyPr/>
          <a:lstStyle/>
          <a:p>
            <a:r>
              <a:rPr lang="en-US" dirty="0"/>
              <a:t>Frequency of inspection depends on the rate at which:</a:t>
            </a:r>
          </a:p>
          <a:p>
            <a:pPr marL="982663">
              <a:buFont typeface="Wingdings" panose="05000000000000000000" pitchFamily="2" charset="2"/>
              <a:buChar char="Ø"/>
            </a:pPr>
            <a:r>
              <a:rPr lang="en-US" sz="2400" dirty="0"/>
              <a:t>A process may go out of control.</a:t>
            </a:r>
          </a:p>
          <a:p>
            <a:pPr marL="982663">
              <a:buFont typeface="Wingdings" panose="05000000000000000000" pitchFamily="2" charset="2"/>
              <a:buChar char="Ø"/>
            </a:pPr>
            <a:r>
              <a:rPr lang="en-US" sz="2400" dirty="0"/>
              <a:t>On number of lots being inspected.</a:t>
            </a:r>
          </a:p>
          <a:p>
            <a:r>
              <a:rPr lang="en-US" dirty="0"/>
              <a:t>A </a:t>
            </a:r>
            <a:r>
              <a:rPr lang="en-US" dirty="0">
                <a:solidFill>
                  <a:srgbClr val="00B050"/>
                </a:solidFill>
              </a:rPr>
              <a:t>stable process </a:t>
            </a:r>
            <a:r>
              <a:rPr lang="en-US" dirty="0"/>
              <a:t>will require only </a:t>
            </a:r>
            <a:r>
              <a:rPr lang="en-US" b="1" dirty="0"/>
              <a:t>infrequent checks</a:t>
            </a:r>
            <a:r>
              <a:rPr lang="en-US" dirty="0"/>
              <a:t>.</a:t>
            </a:r>
          </a:p>
          <a:p>
            <a:r>
              <a:rPr lang="en-US" dirty="0">
                <a:solidFill>
                  <a:srgbClr val="FF0000"/>
                </a:solidFill>
              </a:rPr>
              <a:t>Many small lots </a:t>
            </a:r>
            <a:r>
              <a:rPr lang="en-US" dirty="0"/>
              <a:t>will require </a:t>
            </a:r>
            <a:r>
              <a:rPr lang="en-US" dirty="0">
                <a:solidFill>
                  <a:srgbClr val="FF0000"/>
                </a:solidFill>
              </a:rPr>
              <a:t>more samples </a:t>
            </a:r>
            <a:r>
              <a:rPr lang="en-US" dirty="0"/>
              <a:t>than a </a:t>
            </a:r>
            <a:r>
              <a:rPr lang="en-US" dirty="0">
                <a:solidFill>
                  <a:srgbClr val="00B050"/>
                </a:solidFill>
              </a:rPr>
              <a:t>few large lots</a:t>
            </a:r>
            <a:r>
              <a:rPr lang="en-US" dirty="0"/>
              <a:t>.</a:t>
            </a:r>
          </a:p>
          <a:p>
            <a:endParaRPr lang="en-IN" dirty="0"/>
          </a:p>
        </p:txBody>
      </p:sp>
      <p:sp>
        <p:nvSpPr>
          <p:cNvPr id="4" name="Date Placeholder 3">
            <a:extLst>
              <a:ext uri="{FF2B5EF4-FFF2-40B4-BE49-F238E27FC236}">
                <a16:creationId xmlns:a16="http://schemas.microsoft.com/office/drawing/2014/main" id="{1A2D2FAB-CAE2-0705-A770-6B753F96A48E}"/>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7FB5FAE5-65AF-C9FE-434E-D016F46FB156}"/>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563F7462-450A-E023-343B-03FBE3207E48}"/>
              </a:ext>
            </a:extLst>
          </p:cNvPr>
          <p:cNvSpPr>
            <a:spLocks noGrp="1"/>
          </p:cNvSpPr>
          <p:nvPr>
            <p:ph type="sldNum" idx="12"/>
          </p:nvPr>
        </p:nvSpPr>
        <p:spPr/>
        <p:txBody>
          <a:bodyPr/>
          <a:lstStyle/>
          <a:p>
            <a:fld id="{00000000-1234-1234-1234-123412341234}" type="slidenum">
              <a:rPr lang="en-US" smtClean="0"/>
              <a:pPr/>
              <a:t>47</a:t>
            </a:fld>
            <a:endParaRPr lang="en-US" dirty="0"/>
          </a:p>
        </p:txBody>
      </p:sp>
    </p:spTree>
    <p:extLst>
      <p:ext uri="{BB962C8B-B14F-4D97-AF65-F5344CB8AC3E}">
        <p14:creationId xmlns:p14="http://schemas.microsoft.com/office/powerpoint/2010/main" val="281740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8637-C6F3-86BE-A10F-7C2B8891FE5B}"/>
              </a:ext>
            </a:extLst>
          </p:cNvPr>
          <p:cNvSpPr>
            <a:spLocks noGrp="1"/>
          </p:cNvSpPr>
          <p:nvPr>
            <p:ph type="title"/>
          </p:nvPr>
        </p:nvSpPr>
        <p:spPr/>
        <p:txBody>
          <a:bodyPr/>
          <a:lstStyle/>
          <a:p>
            <a:r>
              <a:rPr lang="en-US" sz="3600" b="1" dirty="0"/>
              <a:t>Where to Inspect in the Process</a:t>
            </a:r>
            <a:endParaRPr lang="en-IN" b="1" dirty="0"/>
          </a:p>
        </p:txBody>
      </p:sp>
      <p:sp>
        <p:nvSpPr>
          <p:cNvPr id="3" name="Text Placeholder 2">
            <a:extLst>
              <a:ext uri="{FF2B5EF4-FFF2-40B4-BE49-F238E27FC236}">
                <a16:creationId xmlns:a16="http://schemas.microsoft.com/office/drawing/2014/main" id="{99062B5F-6D28-C265-830A-5B58F6A3C3A8}"/>
              </a:ext>
            </a:extLst>
          </p:cNvPr>
          <p:cNvSpPr>
            <a:spLocks noGrp="1"/>
          </p:cNvSpPr>
          <p:nvPr>
            <p:ph type="body" idx="1"/>
          </p:nvPr>
        </p:nvSpPr>
        <p:spPr>
          <a:xfrm>
            <a:off x="407446" y="1074420"/>
            <a:ext cx="11143530" cy="5029200"/>
          </a:xfrm>
        </p:spPr>
        <p:txBody>
          <a:bodyPr/>
          <a:lstStyle/>
          <a:p>
            <a:pPr marL="114300" indent="0">
              <a:buNone/>
            </a:pPr>
            <a:r>
              <a:rPr lang="en-US" b="1" dirty="0">
                <a:solidFill>
                  <a:schemeClr val="tx1"/>
                </a:solidFill>
              </a:rPr>
              <a:t>Typical inspection points:</a:t>
            </a:r>
          </a:p>
          <a:p>
            <a:pPr marL="292608" indent="-292608">
              <a:buFont typeface="Arial" panose="020B0604020202020204" pitchFamily="34" charset="0"/>
              <a:buChar char="•"/>
            </a:pPr>
            <a:r>
              <a:rPr lang="en-US" dirty="0">
                <a:solidFill>
                  <a:schemeClr val="tx1"/>
                </a:solidFill>
              </a:rPr>
              <a:t>Raw materials and purchased parts.</a:t>
            </a:r>
          </a:p>
          <a:p>
            <a:pPr marL="292608" indent="-292608">
              <a:buFont typeface="Arial" panose="020B0604020202020204" pitchFamily="34" charset="0"/>
              <a:buChar char="•"/>
            </a:pPr>
            <a:r>
              <a:rPr lang="en-US" dirty="0">
                <a:solidFill>
                  <a:schemeClr val="tx1"/>
                </a:solidFill>
              </a:rPr>
              <a:t>Finished products.</a:t>
            </a:r>
          </a:p>
          <a:p>
            <a:pPr marL="292608" indent="-292608">
              <a:buFont typeface="Arial" panose="020B0604020202020204" pitchFamily="34" charset="0"/>
              <a:buChar char="•"/>
            </a:pPr>
            <a:r>
              <a:rPr lang="en-US" dirty="0">
                <a:solidFill>
                  <a:schemeClr val="tx1"/>
                </a:solidFill>
              </a:rPr>
              <a:t>Before a costly operation.</a:t>
            </a:r>
          </a:p>
          <a:p>
            <a:pPr marL="292608" indent="-292608">
              <a:buFont typeface="Arial" panose="020B0604020202020204" pitchFamily="34" charset="0"/>
              <a:buChar char="•"/>
            </a:pPr>
            <a:r>
              <a:rPr lang="en-US" dirty="0">
                <a:solidFill>
                  <a:schemeClr val="tx1"/>
                </a:solidFill>
              </a:rPr>
              <a:t>Before an irreversible process.</a:t>
            </a:r>
          </a:p>
          <a:p>
            <a:pPr marL="292608" indent="-292608">
              <a:buFont typeface="Arial" panose="020B0604020202020204" pitchFamily="34" charset="0"/>
              <a:buChar char="•"/>
            </a:pPr>
            <a:r>
              <a:rPr lang="en-US" dirty="0">
                <a:solidFill>
                  <a:schemeClr val="tx1"/>
                </a:solidFill>
              </a:rPr>
              <a:t>Before a covering process.</a:t>
            </a:r>
            <a:endParaRPr lang="en-IN" dirty="0"/>
          </a:p>
        </p:txBody>
      </p:sp>
      <p:sp>
        <p:nvSpPr>
          <p:cNvPr id="4" name="Date Placeholder 3">
            <a:extLst>
              <a:ext uri="{FF2B5EF4-FFF2-40B4-BE49-F238E27FC236}">
                <a16:creationId xmlns:a16="http://schemas.microsoft.com/office/drawing/2014/main" id="{9114B7B7-22F7-B2D5-285D-7C5EB1629750}"/>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4A80335E-FF54-C36C-547B-4779B265FECD}"/>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D783C956-9C6C-498D-4FFC-3176D797B509}"/>
              </a:ext>
            </a:extLst>
          </p:cNvPr>
          <p:cNvSpPr>
            <a:spLocks noGrp="1"/>
          </p:cNvSpPr>
          <p:nvPr>
            <p:ph type="sldNum" idx="12"/>
          </p:nvPr>
        </p:nvSpPr>
        <p:spPr/>
        <p:txBody>
          <a:bodyPr/>
          <a:lstStyle/>
          <a:p>
            <a:fld id="{00000000-1234-1234-1234-123412341234}" type="slidenum">
              <a:rPr lang="en-US" smtClean="0"/>
              <a:pPr/>
              <a:t>48</a:t>
            </a:fld>
            <a:endParaRPr lang="en-US" dirty="0"/>
          </a:p>
        </p:txBody>
      </p:sp>
    </p:spTree>
    <p:extLst>
      <p:ext uri="{BB962C8B-B14F-4D97-AF65-F5344CB8AC3E}">
        <p14:creationId xmlns:p14="http://schemas.microsoft.com/office/powerpoint/2010/main" val="387254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F2F2-4952-DF4F-1B30-84E455031896}"/>
              </a:ext>
            </a:extLst>
          </p:cNvPr>
          <p:cNvSpPr>
            <a:spLocks noGrp="1"/>
          </p:cNvSpPr>
          <p:nvPr>
            <p:ph type="title"/>
          </p:nvPr>
        </p:nvSpPr>
        <p:spPr/>
        <p:txBody>
          <a:bodyPr/>
          <a:lstStyle/>
          <a:p>
            <a:r>
              <a:rPr lang="en-US" sz="3600" b="1" dirty="0"/>
              <a:t>Example of Inspection at a </a:t>
            </a:r>
            <a:r>
              <a:rPr lang="en-US" sz="3600" b="1" dirty="0">
                <a:solidFill>
                  <a:srgbClr val="FF0000"/>
                </a:solidFill>
              </a:rPr>
              <a:t>Hotel/Motel</a:t>
            </a:r>
            <a:endParaRPr lang="en-IN" b="1" dirty="0">
              <a:solidFill>
                <a:srgbClr val="FF0000"/>
              </a:solidFill>
            </a:endParaRPr>
          </a:p>
        </p:txBody>
      </p:sp>
      <p:sp>
        <p:nvSpPr>
          <p:cNvPr id="4" name="Date Placeholder 3">
            <a:extLst>
              <a:ext uri="{FF2B5EF4-FFF2-40B4-BE49-F238E27FC236}">
                <a16:creationId xmlns:a16="http://schemas.microsoft.com/office/drawing/2014/main" id="{7F9F67B0-57BD-6CD1-22E9-1DCA80BEB508}"/>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27C10F5F-2BCA-BBF6-364D-7CF8C9DC4315}"/>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1CE0385C-B864-52C9-D370-2F9013A1FF36}"/>
              </a:ext>
            </a:extLst>
          </p:cNvPr>
          <p:cNvSpPr>
            <a:spLocks noGrp="1"/>
          </p:cNvSpPr>
          <p:nvPr>
            <p:ph type="sldNum" idx="12"/>
          </p:nvPr>
        </p:nvSpPr>
        <p:spPr/>
        <p:txBody>
          <a:bodyPr/>
          <a:lstStyle/>
          <a:p>
            <a:fld id="{00000000-1234-1234-1234-123412341234}" type="slidenum">
              <a:rPr lang="en-US" smtClean="0"/>
              <a:pPr/>
              <a:t>49</a:t>
            </a:fld>
            <a:endParaRPr lang="en-US" dirty="0"/>
          </a:p>
        </p:txBody>
      </p:sp>
      <p:graphicFrame>
        <p:nvGraphicFramePr>
          <p:cNvPr id="7" name="Table 5">
            <a:extLst>
              <a:ext uri="{FF2B5EF4-FFF2-40B4-BE49-F238E27FC236}">
                <a16:creationId xmlns:a16="http://schemas.microsoft.com/office/drawing/2014/main" id="{80916790-F3B5-557B-3795-2894836B6CD1}"/>
              </a:ext>
            </a:extLst>
          </p:cNvPr>
          <p:cNvGraphicFramePr>
            <a:graphicFrameLocks noGrp="1"/>
          </p:cNvGraphicFramePr>
          <p:nvPr>
            <p:extLst>
              <p:ext uri="{D42A27DB-BD31-4B8C-83A1-F6EECF244321}">
                <p14:modId xmlns:p14="http://schemas.microsoft.com/office/powerpoint/2010/main" val="2805877438"/>
              </p:ext>
            </p:extLst>
          </p:nvPr>
        </p:nvGraphicFramePr>
        <p:xfrm>
          <a:off x="1263015" y="1053875"/>
          <a:ext cx="9665970" cy="4966970"/>
        </p:xfrm>
        <a:graphic>
          <a:graphicData uri="http://schemas.openxmlformats.org/drawingml/2006/table">
            <a:tbl>
              <a:tblPr firstRow="1" bandRow="1">
                <a:tableStyleId>{5C22544A-7EE6-4342-B048-85BDC9FD1C3A}</a:tableStyleId>
              </a:tblPr>
              <a:tblGrid>
                <a:gridCol w="3310126">
                  <a:extLst>
                    <a:ext uri="{9D8B030D-6E8A-4147-A177-3AD203B41FA5}">
                      <a16:colId xmlns:a16="http://schemas.microsoft.com/office/drawing/2014/main" val="2162727425"/>
                    </a:ext>
                  </a:extLst>
                </a:gridCol>
                <a:gridCol w="6355844">
                  <a:extLst>
                    <a:ext uri="{9D8B030D-6E8A-4147-A177-3AD203B41FA5}">
                      <a16:colId xmlns:a16="http://schemas.microsoft.com/office/drawing/2014/main" val="4080046636"/>
                    </a:ext>
                  </a:extLst>
                </a:gridCol>
              </a:tblGrid>
              <a:tr h="496697">
                <a:tc>
                  <a:txBody>
                    <a:bodyPr/>
                    <a:lstStyle/>
                    <a:p>
                      <a:pPr marL="0" algn="l" rtl="0" eaLnBrk="1" fontAlgn="b" latinLnBrk="0" hangingPunct="1"/>
                      <a:r>
                        <a:rPr kumimoji="0" lang="en-US" sz="2400" b="1" u="none" strike="noStrike" kern="1200" dirty="0">
                          <a:solidFill>
                            <a:schemeClr val="bg1"/>
                          </a:solidFill>
                          <a:effectLst/>
                          <a:latin typeface="Times New Roman" panose="02020603050405020304" pitchFamily="18" charset="0"/>
                          <a:ea typeface="+mn-ea"/>
                          <a:cs typeface="Times New Roman" panose="02020603050405020304" pitchFamily="18" charset="0"/>
                        </a:rPr>
                        <a:t> Inspection Point</a:t>
                      </a:r>
                    </a:p>
                  </a:txBody>
                  <a:tcPr marL="9525" marR="9525" marT="9525" marB="0" anchor="ctr"/>
                </a:tc>
                <a:tc>
                  <a:txBody>
                    <a:bodyPr/>
                    <a:lstStyle/>
                    <a:p>
                      <a:pPr algn="l" fontAlgn="b"/>
                      <a:r>
                        <a:rPr lang="en-US" sz="2400" b="1" u="none" strike="noStrike" dirty="0">
                          <a:solidFill>
                            <a:schemeClr val="bg1"/>
                          </a:solidFill>
                          <a:effectLst/>
                          <a:latin typeface="Times New Roman" panose="02020603050405020304" pitchFamily="18" charset="0"/>
                          <a:cs typeface="Times New Roman" panose="02020603050405020304" pitchFamily="18" charset="0"/>
                        </a:rPr>
                        <a:t> Characteristics</a:t>
                      </a:r>
                      <a:endParaRPr lang="en-US" sz="2400" b="1" i="0" u="none" strike="noStrike" dirty="0">
                        <a:solidFill>
                          <a:schemeClr val="bg1"/>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024514524"/>
                  </a:ext>
                </a:extLst>
              </a:tr>
              <a:tr h="496697">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Accounting/billing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Accuracy, timeliness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643778604"/>
                  </a:ext>
                </a:extLst>
              </a:tr>
              <a:tr h="496697">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Building and grounds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Appearance and safety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419209857"/>
                  </a:ext>
                </a:extLst>
              </a:tr>
              <a:tr h="496697">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Main desk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Appearance, waiting times, accuracy of bills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182303708"/>
                  </a:ext>
                </a:extLst>
              </a:tr>
              <a:tr h="496697">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Maid service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Completeness, productivity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534501958"/>
                  </a:ext>
                </a:extLst>
              </a:tr>
              <a:tr h="496697">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Personnel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Appearance, manners, productivity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165828233"/>
                  </a:ext>
                </a:extLst>
              </a:tr>
              <a:tr h="496697">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Reservations/occupancy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Over/underbooking, percent occupancy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03240121"/>
                  </a:ext>
                </a:extLst>
              </a:tr>
              <a:tr h="496697">
                <a:tc>
                  <a:txBody>
                    <a:bodyPr/>
                    <a:lstStyle/>
                    <a:p>
                      <a:pPr algn="l" rtl="0" fontAlgn="ctr"/>
                      <a:r>
                        <a:rPr lang="en-US" sz="2400" b="0" i="0" u="none" strike="noStrike" dirty="0">
                          <a:solidFill>
                            <a:srgbClr val="211D1E"/>
                          </a:solidFill>
                          <a:effectLst/>
                          <a:latin typeface="Times New Roman" panose="02020603050405020304" pitchFamily="18" charset="0"/>
                          <a:cs typeface="Times New Roman" panose="02020603050405020304" pitchFamily="18" charset="0"/>
                        </a:rPr>
                        <a:t>Restaurants</a:t>
                      </a:r>
                    </a:p>
                  </a:txBody>
                  <a:tcPr marL="9525" marR="9525" marT="9525" marB="0" anchor="ctr"/>
                </a:tc>
                <a:tc>
                  <a:txBody>
                    <a:bodyPr/>
                    <a:lstStyle/>
                    <a:p>
                      <a:pPr algn="l" rtl="0" fontAlgn="ctr"/>
                      <a:r>
                        <a:rPr lang="en-US" sz="2400" b="0" i="0" u="none" strike="noStrike" dirty="0">
                          <a:solidFill>
                            <a:srgbClr val="211D1E"/>
                          </a:solidFill>
                          <a:effectLst/>
                          <a:latin typeface="Times New Roman" panose="02020603050405020304" pitchFamily="18" charset="0"/>
                          <a:cs typeface="Times New Roman" panose="02020603050405020304" pitchFamily="18" charset="0"/>
                        </a:rPr>
                        <a:t>Kitchen, menus, meals, bills</a:t>
                      </a:r>
                    </a:p>
                  </a:txBody>
                  <a:tcPr marL="9525" marR="9525" marT="9525" marB="0" anchor="ctr"/>
                </a:tc>
                <a:extLst>
                  <a:ext uri="{0D108BD9-81ED-4DB2-BD59-A6C34878D82A}">
                    <a16:rowId xmlns:a16="http://schemas.microsoft.com/office/drawing/2014/main" val="3373771778"/>
                  </a:ext>
                </a:extLst>
              </a:tr>
              <a:tr h="496697">
                <a:tc>
                  <a:txBody>
                    <a:bodyPr/>
                    <a:lstStyle/>
                    <a:p>
                      <a:pPr algn="l" rtl="0" fontAlgn="ctr"/>
                      <a:r>
                        <a:rPr lang="en-US" sz="2400" b="0" i="0" u="none" strike="noStrike" dirty="0">
                          <a:solidFill>
                            <a:srgbClr val="211D1E"/>
                          </a:solidFill>
                          <a:effectLst/>
                          <a:latin typeface="Times New Roman" panose="02020603050405020304" pitchFamily="18" charset="0"/>
                          <a:cs typeface="Times New Roman" panose="02020603050405020304" pitchFamily="18" charset="0"/>
                        </a:rPr>
                        <a:t>Room service</a:t>
                      </a:r>
                    </a:p>
                  </a:txBody>
                  <a:tcPr marL="9525" marR="9525" marT="9525" marB="0" anchor="ctr"/>
                </a:tc>
                <a:tc>
                  <a:txBody>
                    <a:bodyPr/>
                    <a:lstStyle/>
                    <a:p>
                      <a:pPr algn="l" rtl="0" fontAlgn="ctr"/>
                      <a:r>
                        <a:rPr lang="en-US" sz="2400" b="0" i="0" u="none" strike="noStrike" dirty="0">
                          <a:solidFill>
                            <a:srgbClr val="211D1E"/>
                          </a:solidFill>
                          <a:effectLst/>
                          <a:latin typeface="Times New Roman" panose="02020603050405020304" pitchFamily="18" charset="0"/>
                          <a:cs typeface="Times New Roman" panose="02020603050405020304" pitchFamily="18" charset="0"/>
                        </a:rPr>
                        <a:t>Waiting time, quality of food</a:t>
                      </a:r>
                    </a:p>
                  </a:txBody>
                  <a:tcPr marL="9525" marR="9525" marT="9525" marB="0" anchor="ctr"/>
                </a:tc>
                <a:extLst>
                  <a:ext uri="{0D108BD9-81ED-4DB2-BD59-A6C34878D82A}">
                    <a16:rowId xmlns:a16="http://schemas.microsoft.com/office/drawing/2014/main" val="3759799703"/>
                  </a:ext>
                </a:extLst>
              </a:tr>
              <a:tr h="496697">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Supplies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l" rtl="0" fontAlgn="ctr"/>
                      <a:r>
                        <a:rPr lang="en-US" sz="2400" u="none" strike="noStrike" dirty="0">
                          <a:effectLst/>
                          <a:latin typeface="Times New Roman" panose="02020603050405020304" pitchFamily="18" charset="0"/>
                          <a:cs typeface="Times New Roman" panose="02020603050405020304" pitchFamily="18" charset="0"/>
                        </a:rPr>
                        <a:t>Ordering, receiving, inventories </a:t>
                      </a:r>
                      <a:endParaRPr lang="en-US" sz="2400" b="0" i="0" u="none" strike="noStrike" dirty="0">
                        <a:solidFill>
                          <a:srgbClr val="211D1E"/>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985500416"/>
                  </a:ext>
                </a:extLst>
              </a:tr>
            </a:tbl>
          </a:graphicData>
        </a:graphic>
      </p:graphicFrame>
    </p:spTree>
    <p:extLst>
      <p:ext uri="{BB962C8B-B14F-4D97-AF65-F5344CB8AC3E}">
        <p14:creationId xmlns:p14="http://schemas.microsoft.com/office/powerpoint/2010/main" val="3781695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Perspectives on Quality</a:t>
            </a:r>
          </a:p>
        </p:txBody>
      </p:sp>
      <p:pic>
        <p:nvPicPr>
          <p:cNvPr id="11" name="Picture 10"/>
          <p:cNvPicPr>
            <a:picLocks noChangeAspect="1"/>
          </p:cNvPicPr>
          <p:nvPr/>
        </p:nvPicPr>
        <p:blipFill>
          <a:blip r:embed="rId2"/>
          <a:stretch>
            <a:fillRect/>
          </a:stretch>
        </p:blipFill>
        <p:spPr>
          <a:xfrm>
            <a:off x="1668073" y="946627"/>
            <a:ext cx="8071008" cy="5229464"/>
          </a:xfrm>
          <a:prstGeom prst="rect">
            <a:avLst/>
          </a:prstGeom>
        </p:spPr>
      </p:pic>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5</a:t>
            </a:fld>
            <a:endParaRPr lang="en-US" dirty="0"/>
          </a:p>
        </p:txBody>
      </p:sp>
      <p:sp>
        <p:nvSpPr>
          <p:cNvPr id="10" name="Speech Bubble: Oval 9">
            <a:extLst>
              <a:ext uri="{FF2B5EF4-FFF2-40B4-BE49-F238E27FC236}">
                <a16:creationId xmlns:a16="http://schemas.microsoft.com/office/drawing/2014/main" id="{76CBF648-8CD7-C470-68E1-454E855F3384}"/>
              </a:ext>
            </a:extLst>
          </p:cNvPr>
          <p:cNvSpPr/>
          <p:nvPr/>
        </p:nvSpPr>
        <p:spPr>
          <a:xfrm>
            <a:off x="8644890" y="4482623"/>
            <a:ext cx="3428266" cy="1485900"/>
          </a:xfrm>
          <a:prstGeom prst="wedgeEllipseCallout">
            <a:avLst>
              <a:gd name="adj1" fmla="val -71835"/>
              <a:gd name="adj2" fmla="val -1029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dirty="0">
                <a:solidFill>
                  <a:schemeClr val="tx1"/>
                </a:solidFill>
                <a:latin typeface="Times New Roman" panose="02020603050405020304" pitchFamily="18" charset="0"/>
                <a:cs typeface="Times New Roman" panose="02020603050405020304" pitchFamily="18" charset="0"/>
              </a:rPr>
              <a:t>Intention of designers to </a:t>
            </a:r>
            <a:r>
              <a:rPr lang="en-US" sz="2000" dirty="0">
                <a:solidFill>
                  <a:srgbClr val="FF0000"/>
                </a:solidFill>
                <a:latin typeface="Times New Roman" panose="02020603050405020304" pitchFamily="18" charset="0"/>
                <a:cs typeface="Times New Roman" panose="02020603050405020304" pitchFamily="18" charset="0"/>
              </a:rPr>
              <a:t>include or exclude features </a:t>
            </a:r>
            <a:r>
              <a:rPr lang="en-US" sz="2000" dirty="0">
                <a:solidFill>
                  <a:schemeClr val="tx1"/>
                </a:solidFill>
                <a:latin typeface="Times New Roman" panose="02020603050405020304" pitchFamily="18" charset="0"/>
                <a:cs typeface="Times New Roman" panose="02020603050405020304" pitchFamily="18" charset="0"/>
              </a:rPr>
              <a:t>in a product or service.</a:t>
            </a:r>
          </a:p>
        </p:txBody>
      </p:sp>
      <p:sp>
        <p:nvSpPr>
          <p:cNvPr id="12" name="Speech Bubble: Oval 11">
            <a:extLst>
              <a:ext uri="{FF2B5EF4-FFF2-40B4-BE49-F238E27FC236}">
                <a16:creationId xmlns:a16="http://schemas.microsoft.com/office/drawing/2014/main" id="{B9EC9E40-123E-FA5D-D5B1-952CF135463A}"/>
              </a:ext>
            </a:extLst>
          </p:cNvPr>
          <p:cNvSpPr/>
          <p:nvPr/>
        </p:nvSpPr>
        <p:spPr>
          <a:xfrm>
            <a:off x="228260" y="4566143"/>
            <a:ext cx="3428266" cy="1485900"/>
          </a:xfrm>
          <a:prstGeom prst="wedgeEllipseCallout">
            <a:avLst>
              <a:gd name="adj1" fmla="val 53192"/>
              <a:gd name="adj2" fmla="val -1060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dirty="0">
                <a:solidFill>
                  <a:schemeClr val="tx1"/>
                </a:solidFill>
                <a:latin typeface="Times New Roman" panose="02020603050405020304" pitchFamily="18" charset="0"/>
                <a:cs typeface="Times New Roman" panose="02020603050405020304" pitchFamily="18" charset="0"/>
              </a:rPr>
              <a:t>The degree to which goods or services </a:t>
            </a:r>
            <a:r>
              <a:rPr lang="en-US" sz="2000" dirty="0">
                <a:solidFill>
                  <a:srgbClr val="FF0000"/>
                </a:solidFill>
                <a:latin typeface="Times New Roman" panose="02020603050405020304" pitchFamily="18" charset="0"/>
                <a:cs typeface="Times New Roman" panose="02020603050405020304" pitchFamily="18" charset="0"/>
              </a:rPr>
              <a:t>conform to the intent </a:t>
            </a:r>
            <a:r>
              <a:rPr lang="en-US" sz="2000" dirty="0">
                <a:solidFill>
                  <a:schemeClr val="tx1"/>
                </a:solidFill>
                <a:latin typeface="Times New Roman" panose="02020603050405020304" pitchFamily="18" charset="0"/>
                <a:cs typeface="Times New Roman" panose="02020603050405020304" pitchFamily="18" charset="0"/>
              </a:rPr>
              <a:t>of the designers.</a:t>
            </a:r>
          </a:p>
        </p:txBody>
      </p:sp>
    </p:spTree>
    <p:extLst>
      <p:ext uri="{BB962C8B-B14F-4D97-AF65-F5344CB8AC3E}">
        <p14:creationId xmlns:p14="http://schemas.microsoft.com/office/powerpoint/2010/main" val="263913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97A2-AD1E-8AD1-FC5C-28C2EAE5FC1A}"/>
              </a:ext>
            </a:extLst>
          </p:cNvPr>
          <p:cNvSpPr>
            <a:spLocks noGrp="1"/>
          </p:cNvSpPr>
          <p:nvPr>
            <p:ph type="title"/>
          </p:nvPr>
        </p:nvSpPr>
        <p:spPr/>
        <p:txBody>
          <a:bodyPr/>
          <a:lstStyle/>
          <a:p>
            <a:r>
              <a:rPr lang="en-US" sz="3600" b="1" dirty="0"/>
              <a:t>Off-Site v</a:t>
            </a:r>
            <a:r>
              <a:rPr lang="en-US" sz="200" b="1" dirty="0"/>
              <a:t>ersu</a:t>
            </a:r>
            <a:r>
              <a:rPr lang="en-US" sz="3600" b="1" dirty="0"/>
              <a:t>s On-Site Inspection</a:t>
            </a:r>
            <a:endParaRPr lang="en-IN" b="1" dirty="0"/>
          </a:p>
        </p:txBody>
      </p:sp>
      <p:sp>
        <p:nvSpPr>
          <p:cNvPr id="3" name="Text Placeholder 2">
            <a:extLst>
              <a:ext uri="{FF2B5EF4-FFF2-40B4-BE49-F238E27FC236}">
                <a16:creationId xmlns:a16="http://schemas.microsoft.com/office/drawing/2014/main" id="{E4AB8FF2-C541-1CFA-1574-18EF69FA42CB}"/>
              </a:ext>
            </a:extLst>
          </p:cNvPr>
          <p:cNvSpPr>
            <a:spLocks noGrp="1"/>
          </p:cNvSpPr>
          <p:nvPr>
            <p:ph type="body" idx="1"/>
          </p:nvPr>
        </p:nvSpPr>
        <p:spPr>
          <a:xfrm>
            <a:off x="407446" y="1017270"/>
            <a:ext cx="11143530" cy="5109210"/>
          </a:xfrm>
        </p:spPr>
        <p:txBody>
          <a:bodyPr/>
          <a:lstStyle/>
          <a:p>
            <a:r>
              <a:rPr lang="en-US" dirty="0"/>
              <a:t>Effects on </a:t>
            </a:r>
            <a:r>
              <a:rPr lang="en-US" dirty="0">
                <a:solidFill>
                  <a:srgbClr val="FF0000"/>
                </a:solidFill>
              </a:rPr>
              <a:t>cost</a:t>
            </a:r>
            <a:r>
              <a:rPr lang="en-US" dirty="0"/>
              <a:t> and </a:t>
            </a:r>
            <a:r>
              <a:rPr lang="en-US" dirty="0">
                <a:solidFill>
                  <a:srgbClr val="FF0000"/>
                </a:solidFill>
              </a:rPr>
              <a:t>level of disruption </a:t>
            </a:r>
            <a:r>
              <a:rPr lang="en-US" dirty="0"/>
              <a:t>are a major issue in selecting centralized versus on-site inspection.</a:t>
            </a:r>
          </a:p>
          <a:p>
            <a:r>
              <a:rPr lang="en-US" b="1" dirty="0"/>
              <a:t>Off-Site:</a:t>
            </a:r>
          </a:p>
          <a:p>
            <a:pPr marL="892175">
              <a:buFont typeface="Wingdings" panose="05000000000000000000" pitchFamily="2" charset="2"/>
              <a:buChar char="Ø"/>
            </a:pPr>
            <a:r>
              <a:rPr lang="en-US" sz="2400" dirty="0">
                <a:solidFill>
                  <a:srgbClr val="FF0000"/>
                </a:solidFill>
              </a:rPr>
              <a:t>Specialized tests </a:t>
            </a:r>
            <a:r>
              <a:rPr lang="en-US" sz="2400" dirty="0"/>
              <a:t>that may best be completed in a lab.</a:t>
            </a:r>
          </a:p>
          <a:p>
            <a:pPr marL="892175">
              <a:buFont typeface="Wingdings" panose="05000000000000000000" pitchFamily="2" charset="2"/>
              <a:buChar char="Ø"/>
            </a:pPr>
            <a:r>
              <a:rPr lang="en-US" sz="2400" dirty="0">
                <a:solidFill>
                  <a:srgbClr val="FF0000"/>
                </a:solidFill>
              </a:rPr>
              <a:t>More specialized </a:t>
            </a:r>
            <a:r>
              <a:rPr lang="en-US" sz="2400" dirty="0"/>
              <a:t>testing equipment.</a:t>
            </a:r>
          </a:p>
          <a:p>
            <a:pPr marL="892175">
              <a:buFont typeface="Wingdings" panose="05000000000000000000" pitchFamily="2" charset="2"/>
              <a:buChar char="Ø"/>
            </a:pPr>
            <a:r>
              <a:rPr lang="en-US" sz="2400" dirty="0">
                <a:solidFill>
                  <a:srgbClr val="00B050"/>
                </a:solidFill>
              </a:rPr>
              <a:t>More favorable testing environment</a:t>
            </a:r>
            <a:r>
              <a:rPr lang="en-US" sz="2400" dirty="0"/>
              <a:t>.</a:t>
            </a:r>
          </a:p>
          <a:p>
            <a:r>
              <a:rPr lang="en-US" b="1" dirty="0"/>
              <a:t>On-Site:</a:t>
            </a:r>
          </a:p>
          <a:p>
            <a:pPr marL="892175" indent="-777875">
              <a:buFont typeface="Wingdings" panose="05000000000000000000" pitchFamily="2" charset="2"/>
              <a:buChar char="Ø"/>
            </a:pPr>
            <a:r>
              <a:rPr lang="en-US" sz="2400" dirty="0">
                <a:solidFill>
                  <a:srgbClr val="FF0000"/>
                </a:solidFill>
              </a:rPr>
              <a:t>Quicker decisions </a:t>
            </a:r>
            <a:r>
              <a:rPr lang="en-US" sz="2400" dirty="0"/>
              <a:t>are rendered.</a:t>
            </a:r>
          </a:p>
          <a:p>
            <a:pPr marL="892175" indent="-777875">
              <a:buFont typeface="Wingdings" panose="05000000000000000000" pitchFamily="2" charset="2"/>
              <a:buChar char="Ø"/>
            </a:pPr>
            <a:r>
              <a:rPr lang="en-US" sz="2400" dirty="0"/>
              <a:t>Avoidance of introduction of </a:t>
            </a:r>
            <a:r>
              <a:rPr lang="en-US" sz="2400" dirty="0">
                <a:solidFill>
                  <a:srgbClr val="FF0000"/>
                </a:solidFill>
              </a:rPr>
              <a:t>extraneous factors</a:t>
            </a:r>
            <a:r>
              <a:rPr lang="en-US" sz="2400" dirty="0"/>
              <a:t>.</a:t>
            </a:r>
          </a:p>
          <a:p>
            <a:pPr marL="892175" indent="-777875">
              <a:buFont typeface="Wingdings" panose="05000000000000000000" pitchFamily="2" charset="2"/>
              <a:buChar char="Ø"/>
            </a:pPr>
            <a:r>
              <a:rPr lang="en-US" sz="2400" dirty="0">
                <a:solidFill>
                  <a:srgbClr val="00B050"/>
                </a:solidFill>
              </a:rPr>
              <a:t>Quality at the source</a:t>
            </a:r>
            <a:r>
              <a:rPr lang="en-US" sz="2400" dirty="0"/>
              <a:t>.</a:t>
            </a:r>
          </a:p>
          <a:p>
            <a:endParaRPr lang="en-IN" dirty="0"/>
          </a:p>
        </p:txBody>
      </p:sp>
      <p:sp>
        <p:nvSpPr>
          <p:cNvPr id="4" name="Date Placeholder 3">
            <a:extLst>
              <a:ext uri="{FF2B5EF4-FFF2-40B4-BE49-F238E27FC236}">
                <a16:creationId xmlns:a16="http://schemas.microsoft.com/office/drawing/2014/main" id="{34F62AEF-6548-EF51-91EB-AA6EE8B7FB62}"/>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203987CE-125E-49D1-E399-A2422674B1ED}"/>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2A4E647D-728C-6C40-66B4-2C31B9A8ACE4}"/>
              </a:ext>
            </a:extLst>
          </p:cNvPr>
          <p:cNvSpPr>
            <a:spLocks noGrp="1"/>
          </p:cNvSpPr>
          <p:nvPr>
            <p:ph type="sldNum" idx="12"/>
          </p:nvPr>
        </p:nvSpPr>
        <p:spPr/>
        <p:txBody>
          <a:bodyPr/>
          <a:lstStyle/>
          <a:p>
            <a:fld id="{00000000-1234-1234-1234-123412341234}" type="slidenum">
              <a:rPr lang="en-US" smtClean="0"/>
              <a:pPr/>
              <a:t>50</a:t>
            </a:fld>
            <a:endParaRPr lang="en-US" dirty="0"/>
          </a:p>
        </p:txBody>
      </p:sp>
    </p:spTree>
    <p:extLst>
      <p:ext uri="{BB962C8B-B14F-4D97-AF65-F5344CB8AC3E}">
        <p14:creationId xmlns:p14="http://schemas.microsoft.com/office/powerpoint/2010/main" val="258774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3C8F-86F3-6747-FB2E-75462726FFD0}"/>
              </a:ext>
            </a:extLst>
          </p:cNvPr>
          <p:cNvSpPr>
            <a:spLocks noGrp="1"/>
          </p:cNvSpPr>
          <p:nvPr>
            <p:ph type="title"/>
          </p:nvPr>
        </p:nvSpPr>
        <p:spPr/>
        <p:txBody>
          <a:bodyPr/>
          <a:lstStyle/>
          <a:p>
            <a:r>
              <a:rPr lang="en-IN" sz="3600" b="1" dirty="0"/>
              <a:t>Process Variability</a:t>
            </a:r>
            <a:endParaRPr lang="en-IN" b="1" dirty="0"/>
          </a:p>
        </p:txBody>
      </p:sp>
      <p:sp>
        <p:nvSpPr>
          <p:cNvPr id="3" name="Text Placeholder 2">
            <a:extLst>
              <a:ext uri="{FF2B5EF4-FFF2-40B4-BE49-F238E27FC236}">
                <a16:creationId xmlns:a16="http://schemas.microsoft.com/office/drawing/2014/main" id="{B85FCB83-6BF2-98F2-568C-6A2239EBF69C}"/>
              </a:ext>
            </a:extLst>
          </p:cNvPr>
          <p:cNvSpPr>
            <a:spLocks noGrp="1"/>
          </p:cNvSpPr>
          <p:nvPr>
            <p:ph type="body" idx="1"/>
          </p:nvPr>
        </p:nvSpPr>
        <p:spPr>
          <a:xfrm>
            <a:off x="407446" y="1028700"/>
            <a:ext cx="11491184" cy="5086350"/>
          </a:xfrm>
        </p:spPr>
        <p:txBody>
          <a:bodyPr/>
          <a:lstStyle/>
          <a:p>
            <a:r>
              <a:rPr lang="en-US" dirty="0">
                <a:solidFill>
                  <a:schemeClr val="tx1"/>
                </a:solidFill>
              </a:rPr>
              <a:t>All processes generate output that exhibits some degree of variability.</a:t>
            </a:r>
          </a:p>
          <a:p>
            <a:r>
              <a:rPr lang="en-US" dirty="0">
                <a:solidFill>
                  <a:schemeClr val="tx1"/>
                </a:solidFill>
              </a:rPr>
              <a:t>Two basic questions concerning variability:</a:t>
            </a:r>
          </a:p>
          <a:p>
            <a:pPr marL="514350" indent="-514350">
              <a:buFont typeface="+mj-lt"/>
              <a:buAutoNum type="arabicPeriod"/>
            </a:pPr>
            <a:r>
              <a:rPr lang="en-US" b="1" dirty="0">
                <a:solidFill>
                  <a:schemeClr val="tx1"/>
                </a:solidFill>
              </a:rPr>
              <a:t>Issue of process control.</a:t>
            </a:r>
            <a:endParaRPr lang="en-IN" b="1" dirty="0">
              <a:solidFill>
                <a:schemeClr val="tx1"/>
              </a:solidFill>
            </a:endParaRPr>
          </a:p>
          <a:p>
            <a:pPr marL="892175">
              <a:buFont typeface="Wingdings" panose="05000000000000000000" pitchFamily="2" charset="2"/>
              <a:buChar char="Ø"/>
            </a:pPr>
            <a:r>
              <a:rPr lang="en-US" sz="2400" i="1" dirty="0">
                <a:solidFill>
                  <a:schemeClr val="tx1"/>
                </a:solidFill>
              </a:rPr>
              <a:t>Are the variations random?</a:t>
            </a:r>
            <a:r>
              <a:rPr lang="en-US" sz="2400" dirty="0">
                <a:solidFill>
                  <a:schemeClr val="tx1"/>
                </a:solidFill>
              </a:rPr>
              <a:t> If nonrandom variation is present, the process is considered to be unstable.</a:t>
            </a:r>
            <a:endParaRPr lang="en-IN" sz="2400" dirty="0">
              <a:solidFill>
                <a:schemeClr val="tx1"/>
              </a:solidFill>
            </a:endParaRPr>
          </a:p>
          <a:p>
            <a:pPr marL="628650" indent="-514350">
              <a:buFont typeface="+mj-lt"/>
              <a:buAutoNum type="arabicPeriod" startAt="2"/>
            </a:pPr>
            <a:r>
              <a:rPr lang="en-IN" b="1" dirty="0">
                <a:solidFill>
                  <a:schemeClr val="tx1"/>
                </a:solidFill>
              </a:rPr>
              <a:t>Issue of process capability.</a:t>
            </a:r>
          </a:p>
          <a:p>
            <a:pPr marL="892175">
              <a:buFont typeface="Wingdings" panose="05000000000000000000" pitchFamily="2" charset="2"/>
              <a:buChar char="Ø"/>
            </a:pPr>
            <a:r>
              <a:rPr lang="en-US" sz="2400" i="1" dirty="0">
                <a:solidFill>
                  <a:schemeClr val="tx1"/>
                </a:solidFill>
              </a:rPr>
              <a:t>Given a stable process, is the inherent variability of the process within a range that conforms to performance criteria?</a:t>
            </a:r>
            <a:endParaRPr lang="en-IN" sz="2400" i="1" dirty="0">
              <a:solidFill>
                <a:schemeClr val="tx1"/>
              </a:solidFill>
            </a:endParaRPr>
          </a:p>
          <a:p>
            <a:endParaRPr lang="en-IN" dirty="0"/>
          </a:p>
        </p:txBody>
      </p:sp>
      <p:sp>
        <p:nvSpPr>
          <p:cNvPr id="4" name="Date Placeholder 3">
            <a:extLst>
              <a:ext uri="{FF2B5EF4-FFF2-40B4-BE49-F238E27FC236}">
                <a16:creationId xmlns:a16="http://schemas.microsoft.com/office/drawing/2014/main" id="{C307815A-F5CF-FE93-AA21-C8E6B085946D}"/>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2355F776-A5F5-6F76-4522-9457F627191F}"/>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F9AD747D-81D7-9876-C790-70526A470DBD}"/>
              </a:ext>
            </a:extLst>
          </p:cNvPr>
          <p:cNvSpPr>
            <a:spLocks noGrp="1"/>
          </p:cNvSpPr>
          <p:nvPr>
            <p:ph type="sldNum" idx="12"/>
          </p:nvPr>
        </p:nvSpPr>
        <p:spPr/>
        <p:txBody>
          <a:bodyPr/>
          <a:lstStyle/>
          <a:p>
            <a:fld id="{00000000-1234-1234-1234-123412341234}" type="slidenum">
              <a:rPr lang="en-US" smtClean="0"/>
              <a:pPr/>
              <a:t>51</a:t>
            </a:fld>
            <a:endParaRPr lang="en-US" dirty="0"/>
          </a:p>
        </p:txBody>
      </p:sp>
    </p:spTree>
    <p:extLst>
      <p:ext uri="{BB962C8B-B14F-4D97-AF65-F5344CB8AC3E}">
        <p14:creationId xmlns:p14="http://schemas.microsoft.com/office/powerpoint/2010/main" val="2418395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118D-F0CD-193F-472F-548FB7F605C1}"/>
              </a:ext>
            </a:extLst>
          </p:cNvPr>
          <p:cNvSpPr>
            <a:spLocks noGrp="1"/>
          </p:cNvSpPr>
          <p:nvPr>
            <p:ph type="title"/>
          </p:nvPr>
        </p:nvSpPr>
        <p:spPr/>
        <p:txBody>
          <a:bodyPr/>
          <a:lstStyle/>
          <a:p>
            <a:r>
              <a:rPr lang="en-US" sz="3600" b="1" dirty="0"/>
              <a:t>Variation</a:t>
            </a:r>
            <a:endParaRPr lang="en-IN" b="1" dirty="0"/>
          </a:p>
        </p:txBody>
      </p:sp>
      <p:sp>
        <p:nvSpPr>
          <p:cNvPr id="3" name="Text Placeholder 2">
            <a:extLst>
              <a:ext uri="{FF2B5EF4-FFF2-40B4-BE49-F238E27FC236}">
                <a16:creationId xmlns:a16="http://schemas.microsoft.com/office/drawing/2014/main" id="{B1EEED0F-E085-1041-C49C-42649D6240D5}"/>
              </a:ext>
            </a:extLst>
          </p:cNvPr>
          <p:cNvSpPr>
            <a:spLocks noGrp="1"/>
          </p:cNvSpPr>
          <p:nvPr>
            <p:ph type="body" idx="1"/>
          </p:nvPr>
        </p:nvSpPr>
        <p:spPr>
          <a:xfrm>
            <a:off x="407446" y="1074420"/>
            <a:ext cx="11143530" cy="4926330"/>
          </a:xfrm>
        </p:spPr>
        <p:txBody>
          <a:bodyPr/>
          <a:lstStyle/>
          <a:p>
            <a:pPr marL="114300" indent="0">
              <a:buNone/>
            </a:pPr>
            <a:r>
              <a:rPr lang="en-US" b="1" dirty="0">
                <a:solidFill>
                  <a:schemeClr val="tx1"/>
                </a:solidFill>
              </a:rPr>
              <a:t>Two kinds of variability:</a:t>
            </a:r>
          </a:p>
          <a:p>
            <a:pPr marL="292608" indent="-292608">
              <a:buFont typeface="Arial" panose="020B0604020202020204" pitchFamily="34" charset="0"/>
              <a:buChar char="•"/>
            </a:pPr>
            <a:r>
              <a:rPr lang="en-US" i="1" dirty="0">
                <a:solidFill>
                  <a:schemeClr val="tx1"/>
                </a:solidFill>
              </a:rPr>
              <a:t>Chance or random variations (common cause)</a:t>
            </a:r>
            <a:r>
              <a:rPr lang="en-US" dirty="0">
                <a:solidFill>
                  <a:schemeClr val="tx1"/>
                </a:solidFill>
              </a:rPr>
              <a:t>:</a:t>
            </a:r>
          </a:p>
          <a:p>
            <a:pPr marL="758952" lvl="1" indent="-45720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Natural variations in the output of a process, created by countless minor factors.</a:t>
            </a:r>
          </a:p>
          <a:p>
            <a:pPr marL="292608" indent="-292608">
              <a:buFont typeface="Arial" panose="020B0604020202020204" pitchFamily="34" charset="0"/>
              <a:buChar char="•"/>
            </a:pPr>
            <a:r>
              <a:rPr lang="en-US" i="1" dirty="0">
                <a:solidFill>
                  <a:schemeClr val="tx1"/>
                </a:solidFill>
              </a:rPr>
              <a:t>Assignable (special cause) variation</a:t>
            </a:r>
            <a:r>
              <a:rPr lang="en-US" dirty="0">
                <a:solidFill>
                  <a:schemeClr val="tx1"/>
                </a:solidFill>
              </a:rPr>
              <a:t>:</a:t>
            </a:r>
          </a:p>
          <a:p>
            <a:pPr marL="758952" lvl="1" indent="-45720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A variation whose cause can be identified.</a:t>
            </a:r>
          </a:p>
          <a:p>
            <a:pPr marL="758952" lvl="1" indent="-457200">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A nonrandom variation.</a:t>
            </a:r>
          </a:p>
          <a:p>
            <a:endParaRPr lang="en-IN" dirty="0"/>
          </a:p>
        </p:txBody>
      </p:sp>
      <p:sp>
        <p:nvSpPr>
          <p:cNvPr id="4" name="Date Placeholder 3">
            <a:extLst>
              <a:ext uri="{FF2B5EF4-FFF2-40B4-BE49-F238E27FC236}">
                <a16:creationId xmlns:a16="http://schemas.microsoft.com/office/drawing/2014/main" id="{788266CC-4337-771A-B476-C3529804B5FF}"/>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05376AE3-A392-45E9-5FF1-E42D99C82EAD}"/>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AE193589-81F6-0599-063A-3BCF257DA9A9}"/>
              </a:ext>
            </a:extLst>
          </p:cNvPr>
          <p:cNvSpPr>
            <a:spLocks noGrp="1"/>
          </p:cNvSpPr>
          <p:nvPr>
            <p:ph type="sldNum" idx="12"/>
          </p:nvPr>
        </p:nvSpPr>
        <p:spPr/>
        <p:txBody>
          <a:bodyPr/>
          <a:lstStyle/>
          <a:p>
            <a:fld id="{00000000-1234-1234-1234-123412341234}" type="slidenum">
              <a:rPr lang="en-US" smtClean="0"/>
              <a:pPr/>
              <a:t>52</a:t>
            </a:fld>
            <a:endParaRPr lang="en-US" dirty="0"/>
          </a:p>
        </p:txBody>
      </p:sp>
    </p:spTree>
    <p:extLst>
      <p:ext uri="{BB962C8B-B14F-4D97-AF65-F5344CB8AC3E}">
        <p14:creationId xmlns:p14="http://schemas.microsoft.com/office/powerpoint/2010/main" val="147029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EA86-8F24-4E35-C045-50FD5DAEC1A8}"/>
              </a:ext>
            </a:extLst>
          </p:cNvPr>
          <p:cNvSpPr>
            <a:spLocks noGrp="1"/>
          </p:cNvSpPr>
          <p:nvPr>
            <p:ph type="title"/>
          </p:nvPr>
        </p:nvSpPr>
        <p:spPr/>
        <p:txBody>
          <a:bodyPr/>
          <a:lstStyle/>
          <a:p>
            <a:r>
              <a:rPr lang="en-IN" sz="3600" b="1" dirty="0"/>
              <a:t>Sampling and Sampling Distribution</a:t>
            </a:r>
            <a:endParaRPr lang="en-IN" b="1" dirty="0"/>
          </a:p>
        </p:txBody>
      </p:sp>
      <p:sp>
        <p:nvSpPr>
          <p:cNvPr id="4" name="Date Placeholder 3">
            <a:extLst>
              <a:ext uri="{FF2B5EF4-FFF2-40B4-BE49-F238E27FC236}">
                <a16:creationId xmlns:a16="http://schemas.microsoft.com/office/drawing/2014/main" id="{18CED8D5-4179-FD4E-5C1B-5032ED410938}"/>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54602B66-6380-44ED-2A68-A571543E714B}"/>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6E9B1709-033F-DA85-0B38-AC382B092C0D}"/>
              </a:ext>
            </a:extLst>
          </p:cNvPr>
          <p:cNvSpPr>
            <a:spLocks noGrp="1"/>
          </p:cNvSpPr>
          <p:nvPr>
            <p:ph type="sldNum" idx="12"/>
          </p:nvPr>
        </p:nvSpPr>
        <p:spPr/>
        <p:txBody>
          <a:bodyPr/>
          <a:lstStyle/>
          <a:p>
            <a:fld id="{00000000-1234-1234-1234-123412341234}" type="slidenum">
              <a:rPr lang="en-US" smtClean="0"/>
              <a:pPr/>
              <a:t>53</a:t>
            </a:fld>
            <a:endParaRPr lang="en-US" dirty="0"/>
          </a:p>
        </p:txBody>
      </p:sp>
      <p:pic>
        <p:nvPicPr>
          <p:cNvPr id="7" name="Picture 6" descr="Two bell-shaped distribution curves with equal means. The distribution of probable samples curve is narrower than the distribution of process output.">
            <a:extLst>
              <a:ext uri="{FF2B5EF4-FFF2-40B4-BE49-F238E27FC236}">
                <a16:creationId xmlns:a16="http://schemas.microsoft.com/office/drawing/2014/main" id="{8F200CF3-CFA3-FE17-1FEE-279D84E84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355" y="1069421"/>
            <a:ext cx="8832962" cy="4037722"/>
          </a:xfrm>
          <a:prstGeom prst="rect">
            <a:avLst/>
          </a:prstGeom>
        </p:spPr>
      </p:pic>
      <p:sp>
        <p:nvSpPr>
          <p:cNvPr id="9" name="TextBox 8">
            <a:extLst>
              <a:ext uri="{FF2B5EF4-FFF2-40B4-BE49-F238E27FC236}">
                <a16:creationId xmlns:a16="http://schemas.microsoft.com/office/drawing/2014/main" id="{9B78CBBB-55D8-9AE1-1990-8B4F987A232D}"/>
              </a:ext>
            </a:extLst>
          </p:cNvPr>
          <p:cNvSpPr txBox="1"/>
          <p:nvPr/>
        </p:nvSpPr>
        <p:spPr>
          <a:xfrm>
            <a:off x="247426" y="5108342"/>
            <a:ext cx="11514044" cy="954107"/>
          </a:xfrm>
          <a:prstGeom prst="rect">
            <a:avLst/>
          </a:prstGeom>
          <a:noFill/>
        </p:spPr>
        <p:txBody>
          <a:bodyPr wrap="square">
            <a:spAutoFit/>
          </a:bodyPr>
          <a:lstStyle/>
          <a:p>
            <a:pPr marL="292608" indent="-292608">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The sampling distribution of means is normal, and it has less variability than the process distribution, which might not be normal.</a:t>
            </a:r>
          </a:p>
        </p:txBody>
      </p:sp>
    </p:spTree>
    <p:extLst>
      <p:ext uri="{BB962C8B-B14F-4D97-AF65-F5344CB8AC3E}">
        <p14:creationId xmlns:p14="http://schemas.microsoft.com/office/powerpoint/2010/main" val="3136469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2782-CC00-F2E4-0E5C-5BBEFF52AB49}"/>
              </a:ext>
            </a:extLst>
          </p:cNvPr>
          <p:cNvSpPr>
            <a:spLocks noGrp="1"/>
          </p:cNvSpPr>
          <p:nvPr>
            <p:ph type="title"/>
          </p:nvPr>
        </p:nvSpPr>
        <p:spPr/>
        <p:txBody>
          <a:bodyPr/>
          <a:lstStyle/>
          <a:p>
            <a:r>
              <a:rPr lang="en-US" sz="3600" b="1" dirty="0"/>
              <a:t>Sampling and Sampling Distribution</a:t>
            </a:r>
            <a:endParaRPr lang="en-IN" b="1" dirty="0"/>
          </a:p>
        </p:txBody>
      </p:sp>
      <p:sp>
        <p:nvSpPr>
          <p:cNvPr id="3" name="Text Placeholder 2">
            <a:extLst>
              <a:ext uri="{FF2B5EF4-FFF2-40B4-BE49-F238E27FC236}">
                <a16:creationId xmlns:a16="http://schemas.microsoft.com/office/drawing/2014/main" id="{1550B81B-C485-919E-5776-2F856C86F0F3}"/>
              </a:ext>
            </a:extLst>
          </p:cNvPr>
          <p:cNvSpPr>
            <a:spLocks noGrp="1"/>
          </p:cNvSpPr>
          <p:nvPr>
            <p:ph type="body" idx="1"/>
          </p:nvPr>
        </p:nvSpPr>
        <p:spPr>
          <a:xfrm>
            <a:off x="308610" y="5366813"/>
            <a:ext cx="11242366" cy="509954"/>
          </a:xfrm>
        </p:spPr>
        <p:txBody>
          <a:bodyPr>
            <a:normAutofit fontScale="92500" lnSpcReduction="20000"/>
          </a:bodyPr>
          <a:lstStyle/>
          <a:p>
            <a:r>
              <a:rPr lang="en-US" dirty="0">
                <a:solidFill>
                  <a:schemeClr val="tx1"/>
                </a:solidFill>
              </a:rPr>
              <a:t>Percentage of values within given ranges in a normal distribution.</a:t>
            </a:r>
          </a:p>
          <a:p>
            <a:pPr marL="114300" indent="0">
              <a:buNone/>
            </a:pPr>
            <a:endParaRPr lang="en-IN" dirty="0"/>
          </a:p>
        </p:txBody>
      </p:sp>
      <p:sp>
        <p:nvSpPr>
          <p:cNvPr id="4" name="Date Placeholder 3">
            <a:extLst>
              <a:ext uri="{FF2B5EF4-FFF2-40B4-BE49-F238E27FC236}">
                <a16:creationId xmlns:a16="http://schemas.microsoft.com/office/drawing/2014/main" id="{C56BAB28-23A9-7337-F539-9BC5B80AF966}"/>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63282244-202E-5964-311D-32F315BA5690}"/>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DA2DD6BE-9AE9-7B82-009D-E7FB3393F06C}"/>
              </a:ext>
            </a:extLst>
          </p:cNvPr>
          <p:cNvSpPr>
            <a:spLocks noGrp="1"/>
          </p:cNvSpPr>
          <p:nvPr>
            <p:ph type="sldNum" idx="12"/>
          </p:nvPr>
        </p:nvSpPr>
        <p:spPr/>
        <p:txBody>
          <a:bodyPr/>
          <a:lstStyle/>
          <a:p>
            <a:fld id="{00000000-1234-1234-1234-123412341234}" type="slidenum">
              <a:rPr lang="en-US" smtClean="0"/>
              <a:pPr/>
              <a:t>54</a:t>
            </a:fld>
            <a:endParaRPr lang="en-US" dirty="0"/>
          </a:p>
        </p:txBody>
      </p:sp>
      <p:pic>
        <p:nvPicPr>
          <p:cNvPr id="7" name="Picture 6" descr="A normal distribution curve. Indicated are the locations where +/– two and three standard deviations from the mean occur.">
            <a:extLst>
              <a:ext uri="{FF2B5EF4-FFF2-40B4-BE49-F238E27FC236}">
                <a16:creationId xmlns:a16="http://schemas.microsoft.com/office/drawing/2014/main" id="{0181499A-F3A8-3ECC-0CAD-92C43944E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060" y="1010076"/>
            <a:ext cx="6226790" cy="3969194"/>
          </a:xfrm>
          <a:prstGeom prst="rect">
            <a:avLst/>
          </a:prstGeom>
        </p:spPr>
      </p:pic>
    </p:spTree>
    <p:extLst>
      <p:ext uri="{BB962C8B-B14F-4D97-AF65-F5344CB8AC3E}">
        <p14:creationId xmlns:p14="http://schemas.microsoft.com/office/powerpoint/2010/main" val="40192402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054E1-0A5A-5C55-4C03-7158142B38DC}"/>
              </a:ext>
            </a:extLst>
          </p:cNvPr>
          <p:cNvSpPr>
            <a:spLocks noGrp="1"/>
          </p:cNvSpPr>
          <p:nvPr>
            <p:ph type="title"/>
          </p:nvPr>
        </p:nvSpPr>
        <p:spPr/>
        <p:txBody>
          <a:bodyPr/>
          <a:lstStyle/>
          <a:p>
            <a:r>
              <a:rPr lang="en-US" sz="3600" b="1" dirty="0"/>
              <a:t>Control Charts: The Voice of the Process</a:t>
            </a:r>
            <a:endParaRPr lang="en-IN" b="1" dirty="0"/>
          </a:p>
        </p:txBody>
      </p:sp>
      <p:sp>
        <p:nvSpPr>
          <p:cNvPr id="3" name="Text Placeholder 2">
            <a:extLst>
              <a:ext uri="{FF2B5EF4-FFF2-40B4-BE49-F238E27FC236}">
                <a16:creationId xmlns:a16="http://schemas.microsoft.com/office/drawing/2014/main" id="{E2431D2A-4EC5-4097-62EB-AC7C2ABDC9F3}"/>
              </a:ext>
            </a:extLst>
          </p:cNvPr>
          <p:cNvSpPr>
            <a:spLocks noGrp="1"/>
          </p:cNvSpPr>
          <p:nvPr>
            <p:ph type="body" idx="1"/>
          </p:nvPr>
        </p:nvSpPr>
        <p:spPr>
          <a:xfrm>
            <a:off x="180975" y="1005840"/>
            <a:ext cx="11830050" cy="4727624"/>
          </a:xfrm>
        </p:spPr>
        <p:txBody>
          <a:bodyPr/>
          <a:lstStyle/>
          <a:p>
            <a:r>
              <a:rPr lang="en-US" b="1" dirty="0">
                <a:solidFill>
                  <a:schemeClr val="tx1"/>
                </a:solidFill>
              </a:rPr>
              <a:t>Control chart:</a:t>
            </a:r>
          </a:p>
          <a:p>
            <a:pPr marL="628650">
              <a:buFont typeface="Wingdings" panose="05000000000000000000" pitchFamily="2" charset="2"/>
              <a:buChar char="Ø"/>
            </a:pPr>
            <a:r>
              <a:rPr lang="en-US" sz="2400" dirty="0">
                <a:solidFill>
                  <a:schemeClr val="tx1"/>
                </a:solidFill>
              </a:rPr>
              <a:t>A time-ordered plot of </a:t>
            </a:r>
            <a:r>
              <a:rPr lang="en-US" sz="2400" i="1" dirty="0">
                <a:solidFill>
                  <a:schemeClr val="tx1"/>
                </a:solidFill>
              </a:rPr>
              <a:t>sample statistics</a:t>
            </a:r>
            <a:r>
              <a:rPr lang="en-US" sz="2400" dirty="0">
                <a:solidFill>
                  <a:schemeClr val="tx1"/>
                </a:solidFill>
              </a:rPr>
              <a:t> obtained from an ongoing process (for example, sample means), used to determine if the variability exhibited reflects random variation.</a:t>
            </a:r>
          </a:p>
          <a:p>
            <a:pPr marL="292608" indent="-292608">
              <a:buFont typeface="Arial" panose="020B0604020202020204" pitchFamily="34" charset="0"/>
              <a:buChar char="•"/>
            </a:pPr>
            <a:r>
              <a:rPr lang="en-US" b="1" dirty="0">
                <a:solidFill>
                  <a:schemeClr val="tx1"/>
                </a:solidFill>
              </a:rPr>
              <a:t>Control limits:</a:t>
            </a:r>
          </a:p>
          <a:p>
            <a:pPr marL="644652" lvl="1">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The dividing lines between random and nonrandom deviations from the mean of the distribution.</a:t>
            </a:r>
          </a:p>
          <a:p>
            <a:pPr marL="644652" lvl="1">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Upper and lower control limits define the range of acceptable variation.</a:t>
            </a:r>
          </a:p>
          <a:p>
            <a:endParaRPr lang="en-IN" dirty="0"/>
          </a:p>
        </p:txBody>
      </p:sp>
      <p:sp>
        <p:nvSpPr>
          <p:cNvPr id="4" name="Date Placeholder 3">
            <a:extLst>
              <a:ext uri="{FF2B5EF4-FFF2-40B4-BE49-F238E27FC236}">
                <a16:creationId xmlns:a16="http://schemas.microsoft.com/office/drawing/2014/main" id="{A2FABF7C-367D-78DD-30A7-9B6E3E096CA3}"/>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9ED934D4-3DC6-3E5A-F5C1-22C98207ADDB}"/>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F71C72EF-F11F-74C4-312D-C3602F599308}"/>
              </a:ext>
            </a:extLst>
          </p:cNvPr>
          <p:cNvSpPr>
            <a:spLocks noGrp="1"/>
          </p:cNvSpPr>
          <p:nvPr>
            <p:ph type="sldNum" idx="12"/>
          </p:nvPr>
        </p:nvSpPr>
        <p:spPr/>
        <p:txBody>
          <a:bodyPr/>
          <a:lstStyle/>
          <a:p>
            <a:fld id="{00000000-1234-1234-1234-123412341234}" type="slidenum">
              <a:rPr lang="en-US" smtClean="0"/>
              <a:pPr/>
              <a:t>55</a:t>
            </a:fld>
            <a:endParaRPr lang="en-US" dirty="0"/>
          </a:p>
        </p:txBody>
      </p:sp>
    </p:spTree>
    <p:extLst>
      <p:ext uri="{BB962C8B-B14F-4D97-AF65-F5344CB8AC3E}">
        <p14:creationId xmlns:p14="http://schemas.microsoft.com/office/powerpoint/2010/main" val="339124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4F39A-5D37-4DBA-65F2-8975E12777CF}"/>
              </a:ext>
            </a:extLst>
          </p:cNvPr>
          <p:cNvSpPr>
            <a:spLocks noGrp="1"/>
          </p:cNvSpPr>
          <p:nvPr>
            <p:ph type="title"/>
          </p:nvPr>
        </p:nvSpPr>
        <p:spPr/>
        <p:txBody>
          <a:bodyPr/>
          <a:lstStyle/>
          <a:p>
            <a:r>
              <a:rPr lang="en-US" sz="3600" b="1" dirty="0"/>
              <a:t>Control Chart and Control Limits</a:t>
            </a:r>
            <a:endParaRPr lang="en-IN" b="1" dirty="0"/>
          </a:p>
        </p:txBody>
      </p:sp>
      <p:sp>
        <p:nvSpPr>
          <p:cNvPr id="3" name="Text Placeholder 2">
            <a:extLst>
              <a:ext uri="{FF2B5EF4-FFF2-40B4-BE49-F238E27FC236}">
                <a16:creationId xmlns:a16="http://schemas.microsoft.com/office/drawing/2014/main" id="{684CC47C-EF02-9693-BF4C-63246F03415A}"/>
              </a:ext>
            </a:extLst>
          </p:cNvPr>
          <p:cNvSpPr>
            <a:spLocks noGrp="1"/>
          </p:cNvSpPr>
          <p:nvPr>
            <p:ph type="body" idx="1"/>
          </p:nvPr>
        </p:nvSpPr>
        <p:spPr>
          <a:xfrm>
            <a:off x="308610" y="5575630"/>
            <a:ext cx="11692890" cy="539419"/>
          </a:xfrm>
        </p:spPr>
        <p:txBody>
          <a:bodyPr>
            <a:normAutofit fontScale="92500" lnSpcReduction="10000"/>
          </a:bodyPr>
          <a:lstStyle/>
          <a:p>
            <a:r>
              <a:rPr lang="en-US" dirty="0">
                <a:solidFill>
                  <a:schemeClr val="tx1"/>
                </a:solidFill>
              </a:rPr>
              <a:t>Each point on the control chart represents a sample of </a:t>
            </a:r>
            <a:r>
              <a:rPr lang="en-US" i="1" dirty="0">
                <a:solidFill>
                  <a:schemeClr val="tx1"/>
                </a:solidFill>
              </a:rPr>
              <a:t>n</a:t>
            </a:r>
            <a:r>
              <a:rPr lang="en-US" dirty="0">
                <a:solidFill>
                  <a:schemeClr val="tx1"/>
                </a:solidFill>
              </a:rPr>
              <a:t> observations.</a:t>
            </a:r>
          </a:p>
          <a:p>
            <a:endParaRPr lang="en-IN" dirty="0"/>
          </a:p>
        </p:txBody>
      </p:sp>
      <p:sp>
        <p:nvSpPr>
          <p:cNvPr id="4" name="Date Placeholder 3">
            <a:extLst>
              <a:ext uri="{FF2B5EF4-FFF2-40B4-BE49-F238E27FC236}">
                <a16:creationId xmlns:a16="http://schemas.microsoft.com/office/drawing/2014/main" id="{0EBDA563-25F5-9157-A9EC-A393165CECCD}"/>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D26EC1CF-50C1-5E1D-E509-13E7344A08AD}"/>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D35AC55F-08E7-86D8-22EF-2448551D1D93}"/>
              </a:ext>
            </a:extLst>
          </p:cNvPr>
          <p:cNvSpPr>
            <a:spLocks noGrp="1"/>
          </p:cNvSpPr>
          <p:nvPr>
            <p:ph type="sldNum" idx="12"/>
          </p:nvPr>
        </p:nvSpPr>
        <p:spPr/>
        <p:txBody>
          <a:bodyPr/>
          <a:lstStyle/>
          <a:p>
            <a:fld id="{00000000-1234-1234-1234-123412341234}" type="slidenum">
              <a:rPr lang="en-US" smtClean="0"/>
              <a:pPr/>
              <a:t>56</a:t>
            </a:fld>
            <a:endParaRPr lang="en-US" dirty="0"/>
          </a:p>
        </p:txBody>
      </p:sp>
      <p:pic>
        <p:nvPicPr>
          <p:cNvPr id="7" name="Picture 6" descr="A control chart shows how a sampling distribution fits with the display.">
            <a:extLst>
              <a:ext uri="{FF2B5EF4-FFF2-40B4-BE49-F238E27FC236}">
                <a16:creationId xmlns:a16="http://schemas.microsoft.com/office/drawing/2014/main" id="{568BF361-19A2-D4ED-9B5E-0564D366F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555" y="1322433"/>
            <a:ext cx="7664890" cy="4253197"/>
          </a:xfrm>
          <a:prstGeom prst="rect">
            <a:avLst/>
          </a:prstGeom>
        </p:spPr>
      </p:pic>
    </p:spTree>
    <p:extLst>
      <p:ext uri="{BB962C8B-B14F-4D97-AF65-F5344CB8AC3E}">
        <p14:creationId xmlns:p14="http://schemas.microsoft.com/office/powerpoint/2010/main" val="2945436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888A-7019-79CD-48F5-A9711A3995B7}"/>
              </a:ext>
            </a:extLst>
          </p:cNvPr>
          <p:cNvSpPr>
            <a:spLocks noGrp="1"/>
          </p:cNvSpPr>
          <p:nvPr>
            <p:ph type="title"/>
          </p:nvPr>
        </p:nvSpPr>
        <p:spPr/>
        <p:txBody>
          <a:bodyPr/>
          <a:lstStyle/>
          <a:p>
            <a:r>
              <a:rPr lang="en-US" sz="3600" b="1" dirty="0"/>
              <a:t>Control Limits</a:t>
            </a:r>
            <a:endParaRPr lang="en-IN" b="1" dirty="0"/>
          </a:p>
        </p:txBody>
      </p:sp>
      <p:sp>
        <p:nvSpPr>
          <p:cNvPr id="3" name="Text Placeholder 2">
            <a:extLst>
              <a:ext uri="{FF2B5EF4-FFF2-40B4-BE49-F238E27FC236}">
                <a16:creationId xmlns:a16="http://schemas.microsoft.com/office/drawing/2014/main" id="{4ABE555A-1C91-4742-7F22-5531032EE7E0}"/>
              </a:ext>
            </a:extLst>
          </p:cNvPr>
          <p:cNvSpPr>
            <a:spLocks noGrp="1"/>
          </p:cNvSpPr>
          <p:nvPr>
            <p:ph type="body" idx="1"/>
          </p:nvPr>
        </p:nvSpPr>
        <p:spPr>
          <a:xfrm>
            <a:off x="160020" y="4863452"/>
            <a:ext cx="11670030" cy="551134"/>
          </a:xfrm>
        </p:spPr>
        <p:txBody>
          <a:bodyPr>
            <a:normAutofit fontScale="92500" lnSpcReduction="10000"/>
          </a:bodyPr>
          <a:lstStyle/>
          <a:p>
            <a:r>
              <a:rPr lang="en-US" dirty="0">
                <a:solidFill>
                  <a:schemeClr val="tx1"/>
                </a:solidFill>
              </a:rPr>
              <a:t>Control limits are based on the sampling distribution.</a:t>
            </a:r>
          </a:p>
          <a:p>
            <a:pPr marL="114300" indent="0">
              <a:buNone/>
            </a:pPr>
            <a:endParaRPr lang="en-IN" dirty="0"/>
          </a:p>
        </p:txBody>
      </p:sp>
      <p:sp>
        <p:nvSpPr>
          <p:cNvPr id="4" name="Date Placeholder 3">
            <a:extLst>
              <a:ext uri="{FF2B5EF4-FFF2-40B4-BE49-F238E27FC236}">
                <a16:creationId xmlns:a16="http://schemas.microsoft.com/office/drawing/2014/main" id="{6932265E-5AB6-F8CF-0B25-0AAA41EDA7CA}"/>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327CD3EA-1126-8C8B-65C5-94247AA99F1A}"/>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A85A180D-296C-F720-D438-53DCF781CC63}"/>
              </a:ext>
            </a:extLst>
          </p:cNvPr>
          <p:cNvSpPr>
            <a:spLocks noGrp="1"/>
          </p:cNvSpPr>
          <p:nvPr>
            <p:ph type="sldNum" idx="12"/>
          </p:nvPr>
        </p:nvSpPr>
        <p:spPr/>
        <p:txBody>
          <a:bodyPr/>
          <a:lstStyle/>
          <a:p>
            <a:fld id="{00000000-1234-1234-1234-123412341234}" type="slidenum">
              <a:rPr lang="en-US" smtClean="0"/>
              <a:pPr/>
              <a:t>57</a:t>
            </a:fld>
            <a:endParaRPr lang="en-US" dirty="0"/>
          </a:p>
        </p:txBody>
      </p:sp>
      <p:pic>
        <p:nvPicPr>
          <p:cNvPr id="7" name="Picture 6" descr="Two bell-shaped distribution curves with equal means. On the sampling distribution are the LCL/UCL, which are +/– 3 s.d. from the mean.">
            <a:extLst>
              <a:ext uri="{FF2B5EF4-FFF2-40B4-BE49-F238E27FC236}">
                <a16:creationId xmlns:a16="http://schemas.microsoft.com/office/drawing/2014/main" id="{FDAA2CDE-BE8B-15F1-7C28-CD4CBB12E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414" y="1008334"/>
            <a:ext cx="8211171" cy="3464488"/>
          </a:xfrm>
          <a:prstGeom prst="rect">
            <a:avLst/>
          </a:prstGeom>
        </p:spPr>
      </p:pic>
    </p:spTree>
    <p:extLst>
      <p:ext uri="{BB962C8B-B14F-4D97-AF65-F5344CB8AC3E}">
        <p14:creationId xmlns:p14="http://schemas.microsoft.com/office/powerpoint/2010/main" val="922785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Control Limits</a:t>
            </a:r>
            <a:endParaRPr lang="en-IN"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58</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5386" y="1099665"/>
            <a:ext cx="6713148" cy="4989689"/>
          </a:xfrm>
          <a:prstGeom prst="rect">
            <a:avLst/>
          </a:prstGeom>
        </p:spPr>
      </p:pic>
      <p:pic>
        <p:nvPicPr>
          <p:cNvPr id="7" name="Picture 6">
            <a:extLst>
              <a:ext uri="{FF2B5EF4-FFF2-40B4-BE49-F238E27FC236}">
                <a16:creationId xmlns:a16="http://schemas.microsoft.com/office/drawing/2014/main" id="{6FCC4224-5B6E-4A88-E79A-0B498CE228A0}"/>
              </a:ext>
            </a:extLst>
          </p:cNvPr>
          <p:cNvPicPr>
            <a:picLocks noChangeAspect="1"/>
          </p:cNvPicPr>
          <p:nvPr/>
        </p:nvPicPr>
        <p:blipFill>
          <a:blip r:embed="rId3"/>
          <a:stretch>
            <a:fillRect/>
          </a:stretch>
        </p:blipFill>
        <p:spPr>
          <a:xfrm>
            <a:off x="61071" y="1932929"/>
            <a:ext cx="5400331" cy="3800232"/>
          </a:xfrm>
          <a:prstGeom prst="rect">
            <a:avLst/>
          </a:prstGeom>
        </p:spPr>
      </p:pic>
    </p:spTree>
    <p:extLst>
      <p:ext uri="{BB962C8B-B14F-4D97-AF65-F5344CB8AC3E}">
        <p14:creationId xmlns:p14="http://schemas.microsoft.com/office/powerpoint/2010/main" val="4095735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16D3-C943-5AC9-00D9-1FF1469DE4C2}"/>
              </a:ext>
            </a:extLst>
          </p:cNvPr>
          <p:cNvSpPr>
            <a:spLocks noGrp="1"/>
          </p:cNvSpPr>
          <p:nvPr>
            <p:ph type="title"/>
          </p:nvPr>
        </p:nvSpPr>
        <p:spPr/>
        <p:txBody>
          <a:bodyPr/>
          <a:lstStyle/>
          <a:p>
            <a:r>
              <a:rPr lang="en-IN" b="1" dirty="0"/>
              <a:t>Control Limits</a:t>
            </a:r>
          </a:p>
        </p:txBody>
      </p:sp>
      <p:sp>
        <p:nvSpPr>
          <p:cNvPr id="4" name="Date Placeholder 3">
            <a:extLst>
              <a:ext uri="{FF2B5EF4-FFF2-40B4-BE49-F238E27FC236}">
                <a16:creationId xmlns:a16="http://schemas.microsoft.com/office/drawing/2014/main" id="{A5655368-508C-B922-4E04-D494E7C66512}"/>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6" name="Slide Number Placeholder 5">
            <a:extLst>
              <a:ext uri="{FF2B5EF4-FFF2-40B4-BE49-F238E27FC236}">
                <a16:creationId xmlns:a16="http://schemas.microsoft.com/office/drawing/2014/main" id="{57BB4641-C5BB-8276-9E02-1FA5666A3B58}"/>
              </a:ext>
            </a:extLst>
          </p:cNvPr>
          <p:cNvSpPr>
            <a:spLocks noGrp="1"/>
          </p:cNvSpPr>
          <p:nvPr>
            <p:ph type="sldNum" idx="12"/>
          </p:nvPr>
        </p:nvSpPr>
        <p:spPr/>
        <p:txBody>
          <a:bodyPr/>
          <a:lstStyle/>
          <a:p>
            <a:fld id="{00000000-1234-1234-1234-123412341234}" type="slidenum">
              <a:rPr lang="en-US" smtClean="0"/>
              <a:pPr/>
              <a:t>59</a:t>
            </a:fld>
            <a:endParaRPr lang="en-US" dirty="0"/>
          </a:p>
        </p:txBody>
      </p:sp>
      <p:pic>
        <p:nvPicPr>
          <p:cNvPr id="8" name="Picture 7">
            <a:extLst>
              <a:ext uri="{FF2B5EF4-FFF2-40B4-BE49-F238E27FC236}">
                <a16:creationId xmlns:a16="http://schemas.microsoft.com/office/drawing/2014/main" id="{E3DE951B-D4BE-3248-490D-3E57123DE843}"/>
              </a:ext>
            </a:extLst>
          </p:cNvPr>
          <p:cNvPicPr>
            <a:picLocks noChangeAspect="1"/>
          </p:cNvPicPr>
          <p:nvPr/>
        </p:nvPicPr>
        <p:blipFill rotWithShape="1">
          <a:blip r:embed="rId2"/>
          <a:srcRect l="857" t="1763"/>
          <a:stretch/>
        </p:blipFill>
        <p:spPr>
          <a:xfrm>
            <a:off x="57150" y="2018800"/>
            <a:ext cx="7932420" cy="3098726"/>
          </a:xfrm>
          <a:prstGeom prst="rect">
            <a:avLst/>
          </a:prstGeom>
        </p:spPr>
      </p:pic>
      <p:pic>
        <p:nvPicPr>
          <p:cNvPr id="10" name="Picture 9">
            <a:extLst>
              <a:ext uri="{FF2B5EF4-FFF2-40B4-BE49-F238E27FC236}">
                <a16:creationId xmlns:a16="http://schemas.microsoft.com/office/drawing/2014/main" id="{0F1889E7-0EAF-7402-91E0-531134B851C4}"/>
              </a:ext>
            </a:extLst>
          </p:cNvPr>
          <p:cNvPicPr>
            <a:picLocks noChangeAspect="1"/>
          </p:cNvPicPr>
          <p:nvPr/>
        </p:nvPicPr>
        <p:blipFill rotWithShape="1">
          <a:blip r:embed="rId3"/>
          <a:srcRect l="1274"/>
          <a:stretch/>
        </p:blipFill>
        <p:spPr>
          <a:xfrm>
            <a:off x="8031241" y="1984510"/>
            <a:ext cx="4114800" cy="3098726"/>
          </a:xfrm>
          <a:prstGeom prst="rect">
            <a:avLst/>
          </a:prstGeom>
        </p:spPr>
      </p:pic>
    </p:spTree>
    <p:extLst>
      <p:ext uri="{BB962C8B-B14F-4D97-AF65-F5344CB8AC3E}">
        <p14:creationId xmlns:p14="http://schemas.microsoft.com/office/powerpoint/2010/main" val="3549162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Dimensions of Product Quality</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6</a:t>
            </a:fld>
            <a:endParaRPr lang="en-US" dirty="0"/>
          </a:p>
        </p:txBody>
      </p:sp>
      <p:graphicFrame>
        <p:nvGraphicFramePr>
          <p:cNvPr id="7" name="Diagram 6"/>
          <p:cNvGraphicFramePr/>
          <p:nvPr>
            <p:extLst>
              <p:ext uri="{D42A27DB-BD31-4B8C-83A1-F6EECF244321}">
                <p14:modId xmlns:p14="http://schemas.microsoft.com/office/powerpoint/2010/main" val="1087455904"/>
              </p:ext>
            </p:extLst>
          </p:nvPr>
        </p:nvGraphicFramePr>
        <p:xfrm>
          <a:off x="2032000" y="990600"/>
          <a:ext cx="7988300" cy="5147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839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1" nodeType="clickEffect">
                                  <p:stCondLst>
                                    <p:cond delay="0"/>
                                  </p:stCondLst>
                                  <p:childTnLst>
                                    <p:animClr clrSpc="rgb" dir="cw">
                                      <p:cBhvr>
                                        <p:cTn id="6" dur="10" fill="hold"/>
                                        <p:tgtEl>
                                          <p:spTgt spid="7">
                                            <p:graphicEl>
                                              <a:dgm id="{521B6B7F-6805-4002-8C98-B128C13B01E4}"/>
                                            </p:graphicEl>
                                          </p:spTgt>
                                        </p:tgtEl>
                                        <p:attrNameLst>
                                          <p:attrName>fillcolor</p:attrName>
                                        </p:attrNameLst>
                                      </p:cBhvr>
                                      <p:to>
                                        <a:schemeClr val="accent2"/>
                                      </p:to>
                                    </p:animClr>
                                    <p:set>
                                      <p:cBhvr>
                                        <p:cTn id="7" dur="10" fill="hold"/>
                                        <p:tgtEl>
                                          <p:spTgt spid="7">
                                            <p:graphicEl>
                                              <a:dgm id="{521B6B7F-6805-4002-8C98-B128C13B01E4}"/>
                                            </p:graphicEl>
                                          </p:spTgt>
                                        </p:tgtEl>
                                        <p:attrNameLst>
                                          <p:attrName>fill.type</p:attrName>
                                        </p:attrNameLst>
                                      </p:cBhvr>
                                      <p:to>
                                        <p:strVal val="solid"/>
                                      </p:to>
                                    </p:set>
                                    <p:set>
                                      <p:cBhvr>
                                        <p:cTn id="8" dur="10" fill="hold"/>
                                        <p:tgtEl>
                                          <p:spTgt spid="7">
                                            <p:graphicEl>
                                              <a:dgm id="{521B6B7F-6805-4002-8C98-B128C13B01E4}"/>
                                            </p:graphicEl>
                                          </p:spTgt>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1" nodeType="clickEffect">
                                  <p:stCondLst>
                                    <p:cond delay="0"/>
                                  </p:stCondLst>
                                  <p:childTnLst>
                                    <p:animClr clrSpc="rgb" dir="cw">
                                      <p:cBhvr>
                                        <p:cTn id="12" dur="10" fill="hold"/>
                                        <p:tgtEl>
                                          <p:spTgt spid="7">
                                            <p:graphicEl>
                                              <a:dgm id="{C6744B93-5A7F-4852-8038-54BF10C173A6}"/>
                                            </p:graphicEl>
                                          </p:spTgt>
                                        </p:tgtEl>
                                        <p:attrNameLst>
                                          <p:attrName>fillcolor</p:attrName>
                                        </p:attrNameLst>
                                      </p:cBhvr>
                                      <p:to>
                                        <a:schemeClr val="accent2"/>
                                      </p:to>
                                    </p:animClr>
                                    <p:set>
                                      <p:cBhvr>
                                        <p:cTn id="13" dur="10" fill="hold"/>
                                        <p:tgtEl>
                                          <p:spTgt spid="7">
                                            <p:graphicEl>
                                              <a:dgm id="{C6744B93-5A7F-4852-8038-54BF10C173A6}"/>
                                            </p:graphicEl>
                                          </p:spTgt>
                                        </p:tgtEl>
                                        <p:attrNameLst>
                                          <p:attrName>fill.type</p:attrName>
                                        </p:attrNameLst>
                                      </p:cBhvr>
                                      <p:to>
                                        <p:strVal val="solid"/>
                                      </p:to>
                                    </p:set>
                                    <p:set>
                                      <p:cBhvr>
                                        <p:cTn id="14" dur="10" fill="hold"/>
                                        <p:tgtEl>
                                          <p:spTgt spid="7">
                                            <p:graphicEl>
                                              <a:dgm id="{C6744B93-5A7F-4852-8038-54BF10C173A6}"/>
                                            </p:graphicEl>
                                          </p:spTgt>
                                        </p:tgtEl>
                                        <p:attrNameLst>
                                          <p:attrName>fill.on</p:attrName>
                                        </p:attrNameLst>
                                      </p:cBhvr>
                                      <p:to>
                                        <p:strVal val="true"/>
                                      </p:to>
                                    </p:set>
                                  </p:childTnLst>
                                </p:cTn>
                              </p:par>
                              <p:par>
                                <p:cTn id="15" presetID="1" presetClass="emph" presetSubtype="2" fill="hold" grpId="1" nodeType="withEffect">
                                  <p:stCondLst>
                                    <p:cond delay="0"/>
                                  </p:stCondLst>
                                  <p:childTnLst>
                                    <p:animClr clrSpc="rgb" dir="cw">
                                      <p:cBhvr>
                                        <p:cTn id="16" dur="10" fill="hold"/>
                                        <p:tgtEl>
                                          <p:spTgt spid="7">
                                            <p:graphicEl>
                                              <a:dgm id="{709D6946-EB11-4861-83AA-14FF42127A2E}"/>
                                            </p:graphicEl>
                                          </p:spTgt>
                                        </p:tgtEl>
                                        <p:attrNameLst>
                                          <p:attrName>fillcolor</p:attrName>
                                        </p:attrNameLst>
                                      </p:cBhvr>
                                      <p:to>
                                        <a:schemeClr val="accent2"/>
                                      </p:to>
                                    </p:animClr>
                                    <p:set>
                                      <p:cBhvr>
                                        <p:cTn id="17" dur="10" fill="hold"/>
                                        <p:tgtEl>
                                          <p:spTgt spid="7">
                                            <p:graphicEl>
                                              <a:dgm id="{709D6946-EB11-4861-83AA-14FF42127A2E}"/>
                                            </p:graphicEl>
                                          </p:spTgt>
                                        </p:tgtEl>
                                        <p:attrNameLst>
                                          <p:attrName>fill.type</p:attrName>
                                        </p:attrNameLst>
                                      </p:cBhvr>
                                      <p:to>
                                        <p:strVal val="solid"/>
                                      </p:to>
                                    </p:set>
                                    <p:set>
                                      <p:cBhvr>
                                        <p:cTn id="18" dur="10" fill="hold"/>
                                        <p:tgtEl>
                                          <p:spTgt spid="7">
                                            <p:graphicEl>
                                              <a:dgm id="{709D6946-EB11-4861-83AA-14FF42127A2E}"/>
                                            </p:graphicEl>
                                          </p:spTgt>
                                        </p:tgtEl>
                                        <p:attrNameLst>
                                          <p:attrName>fill.on</p:attrName>
                                        </p:attrNameLst>
                                      </p:cBhvr>
                                      <p:to>
                                        <p:strVal val="true"/>
                                      </p:to>
                                    </p:set>
                                  </p:childTnLst>
                                </p:cTn>
                              </p:par>
                              <p:par>
                                <p:cTn id="19" presetID="6" presetClass="emph" presetSubtype="0" fill="hold" grpId="3" nodeType="withEffect">
                                  <p:stCondLst>
                                    <p:cond delay="0"/>
                                  </p:stCondLst>
                                  <p:childTnLst>
                                    <p:animScale>
                                      <p:cBhvr>
                                        <p:cTn id="20" dur="500" fill="hold"/>
                                        <p:tgtEl>
                                          <p:spTgt spid="7">
                                            <p:graphicEl>
                                              <a:dgm id="{C6744B93-5A7F-4852-8038-54BF10C173A6}"/>
                                            </p:graphicEl>
                                          </p:spTgt>
                                        </p:tgtEl>
                                      </p:cBhvr>
                                      <p:by x="150000" y="150000"/>
                                    </p:animScale>
                                  </p:childTnLst>
                                </p:cTn>
                              </p:par>
                              <p:par>
                                <p:cTn id="21" presetID="6" presetClass="emph" presetSubtype="0" fill="hold" grpId="3" nodeType="withEffect">
                                  <p:stCondLst>
                                    <p:cond delay="0"/>
                                  </p:stCondLst>
                                  <p:childTnLst>
                                    <p:animScale>
                                      <p:cBhvr>
                                        <p:cTn id="22" dur="500" fill="hold"/>
                                        <p:tgtEl>
                                          <p:spTgt spid="7">
                                            <p:graphicEl>
                                              <a:dgm id="{709D6946-EB11-4861-83AA-14FF42127A2E}"/>
                                            </p:graphicEl>
                                          </p:spTgt>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grpId="1" nodeType="clickEffect">
                                  <p:stCondLst>
                                    <p:cond delay="0"/>
                                  </p:stCondLst>
                                  <p:childTnLst>
                                    <p:animClr clrSpc="rgb" dir="cw">
                                      <p:cBhvr>
                                        <p:cTn id="26" dur="10" fill="hold"/>
                                        <p:tgtEl>
                                          <p:spTgt spid="7">
                                            <p:graphicEl>
                                              <a:dgm id="{125DD0CF-240B-4237-A90D-FCE82A7DC892}"/>
                                            </p:graphicEl>
                                          </p:spTgt>
                                        </p:tgtEl>
                                        <p:attrNameLst>
                                          <p:attrName>fillcolor</p:attrName>
                                        </p:attrNameLst>
                                      </p:cBhvr>
                                      <p:to>
                                        <a:schemeClr val="accent2"/>
                                      </p:to>
                                    </p:animClr>
                                    <p:set>
                                      <p:cBhvr>
                                        <p:cTn id="27" dur="10" fill="hold"/>
                                        <p:tgtEl>
                                          <p:spTgt spid="7">
                                            <p:graphicEl>
                                              <a:dgm id="{125DD0CF-240B-4237-A90D-FCE82A7DC892}"/>
                                            </p:graphicEl>
                                          </p:spTgt>
                                        </p:tgtEl>
                                        <p:attrNameLst>
                                          <p:attrName>fill.type</p:attrName>
                                        </p:attrNameLst>
                                      </p:cBhvr>
                                      <p:to>
                                        <p:strVal val="solid"/>
                                      </p:to>
                                    </p:set>
                                    <p:set>
                                      <p:cBhvr>
                                        <p:cTn id="28" dur="10" fill="hold"/>
                                        <p:tgtEl>
                                          <p:spTgt spid="7">
                                            <p:graphicEl>
                                              <a:dgm id="{125DD0CF-240B-4237-A90D-FCE82A7DC892}"/>
                                            </p:graphicEl>
                                          </p:spTgt>
                                        </p:tgtEl>
                                        <p:attrNameLst>
                                          <p:attrName>fill.on</p:attrName>
                                        </p:attrNameLst>
                                      </p:cBhvr>
                                      <p:to>
                                        <p:strVal val="true"/>
                                      </p:to>
                                    </p:set>
                                  </p:childTnLst>
                                </p:cTn>
                              </p:par>
                              <p:par>
                                <p:cTn id="29" presetID="1" presetClass="emph" presetSubtype="2" fill="hold" grpId="1" nodeType="withEffect">
                                  <p:stCondLst>
                                    <p:cond delay="0"/>
                                  </p:stCondLst>
                                  <p:childTnLst>
                                    <p:animClr clrSpc="rgb" dir="cw">
                                      <p:cBhvr>
                                        <p:cTn id="30" dur="10" fill="hold"/>
                                        <p:tgtEl>
                                          <p:spTgt spid="7">
                                            <p:graphicEl>
                                              <a:dgm id="{95BBB1C7-FEBA-41A3-8142-9135274B1474}"/>
                                            </p:graphicEl>
                                          </p:spTgt>
                                        </p:tgtEl>
                                        <p:attrNameLst>
                                          <p:attrName>fillcolor</p:attrName>
                                        </p:attrNameLst>
                                      </p:cBhvr>
                                      <p:to>
                                        <a:schemeClr val="accent2"/>
                                      </p:to>
                                    </p:animClr>
                                    <p:set>
                                      <p:cBhvr>
                                        <p:cTn id="31" dur="10" fill="hold"/>
                                        <p:tgtEl>
                                          <p:spTgt spid="7">
                                            <p:graphicEl>
                                              <a:dgm id="{95BBB1C7-FEBA-41A3-8142-9135274B1474}"/>
                                            </p:graphicEl>
                                          </p:spTgt>
                                        </p:tgtEl>
                                        <p:attrNameLst>
                                          <p:attrName>fill.type</p:attrName>
                                        </p:attrNameLst>
                                      </p:cBhvr>
                                      <p:to>
                                        <p:strVal val="solid"/>
                                      </p:to>
                                    </p:set>
                                    <p:set>
                                      <p:cBhvr>
                                        <p:cTn id="32" dur="10" fill="hold"/>
                                        <p:tgtEl>
                                          <p:spTgt spid="7">
                                            <p:graphicEl>
                                              <a:dgm id="{95BBB1C7-FEBA-41A3-8142-9135274B1474}"/>
                                            </p:graphicEl>
                                          </p:spTgt>
                                        </p:tgtEl>
                                        <p:attrNameLst>
                                          <p:attrName>fill.on</p:attrName>
                                        </p:attrNameLst>
                                      </p:cBhvr>
                                      <p:to>
                                        <p:strVal val="true"/>
                                      </p:to>
                                    </p:set>
                                  </p:childTnLst>
                                </p:cTn>
                              </p:par>
                              <p:par>
                                <p:cTn id="33" presetID="6" presetClass="emph" presetSubtype="0" fill="hold" grpId="3" nodeType="withEffect">
                                  <p:stCondLst>
                                    <p:cond delay="0"/>
                                  </p:stCondLst>
                                  <p:childTnLst>
                                    <p:animScale>
                                      <p:cBhvr>
                                        <p:cTn id="34" dur="500" fill="hold"/>
                                        <p:tgtEl>
                                          <p:spTgt spid="7">
                                            <p:graphicEl>
                                              <a:dgm id="{125DD0CF-240B-4237-A90D-FCE82A7DC892}"/>
                                            </p:graphicEl>
                                          </p:spTgt>
                                        </p:tgtEl>
                                      </p:cBhvr>
                                      <p:by x="150000" y="150000"/>
                                    </p:animScale>
                                  </p:childTnLst>
                                </p:cTn>
                              </p:par>
                              <p:par>
                                <p:cTn id="35" presetID="6" presetClass="emph" presetSubtype="0" fill="hold" grpId="3" nodeType="withEffect">
                                  <p:stCondLst>
                                    <p:cond delay="0"/>
                                  </p:stCondLst>
                                  <p:childTnLst>
                                    <p:animScale>
                                      <p:cBhvr>
                                        <p:cTn id="36" dur="500" fill="hold"/>
                                        <p:tgtEl>
                                          <p:spTgt spid="7">
                                            <p:graphicEl>
                                              <a:dgm id="{95BBB1C7-FEBA-41A3-8142-9135274B1474}"/>
                                            </p:graphicEl>
                                          </p:spTgt>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grpId="1" nodeType="clickEffect">
                                  <p:stCondLst>
                                    <p:cond delay="0"/>
                                  </p:stCondLst>
                                  <p:childTnLst>
                                    <p:animClr clrSpc="rgb" dir="cw">
                                      <p:cBhvr>
                                        <p:cTn id="40" dur="10" fill="hold"/>
                                        <p:tgtEl>
                                          <p:spTgt spid="7">
                                            <p:graphicEl>
                                              <a:dgm id="{D944035F-BFB7-4435-A12D-59F59DC14CD4}"/>
                                            </p:graphicEl>
                                          </p:spTgt>
                                        </p:tgtEl>
                                        <p:attrNameLst>
                                          <p:attrName>fillcolor</p:attrName>
                                        </p:attrNameLst>
                                      </p:cBhvr>
                                      <p:to>
                                        <a:schemeClr val="accent2"/>
                                      </p:to>
                                    </p:animClr>
                                    <p:set>
                                      <p:cBhvr>
                                        <p:cTn id="41" dur="10" fill="hold"/>
                                        <p:tgtEl>
                                          <p:spTgt spid="7">
                                            <p:graphicEl>
                                              <a:dgm id="{D944035F-BFB7-4435-A12D-59F59DC14CD4}"/>
                                            </p:graphicEl>
                                          </p:spTgt>
                                        </p:tgtEl>
                                        <p:attrNameLst>
                                          <p:attrName>fill.type</p:attrName>
                                        </p:attrNameLst>
                                      </p:cBhvr>
                                      <p:to>
                                        <p:strVal val="solid"/>
                                      </p:to>
                                    </p:set>
                                    <p:set>
                                      <p:cBhvr>
                                        <p:cTn id="42" dur="10" fill="hold"/>
                                        <p:tgtEl>
                                          <p:spTgt spid="7">
                                            <p:graphicEl>
                                              <a:dgm id="{D944035F-BFB7-4435-A12D-59F59DC14CD4}"/>
                                            </p:graphicEl>
                                          </p:spTgt>
                                        </p:tgtEl>
                                        <p:attrNameLst>
                                          <p:attrName>fill.on</p:attrName>
                                        </p:attrNameLst>
                                      </p:cBhvr>
                                      <p:to>
                                        <p:strVal val="true"/>
                                      </p:to>
                                    </p:set>
                                  </p:childTnLst>
                                </p:cTn>
                              </p:par>
                              <p:par>
                                <p:cTn id="43" presetID="1" presetClass="emph" presetSubtype="2" fill="hold" grpId="1" nodeType="withEffect">
                                  <p:stCondLst>
                                    <p:cond delay="0"/>
                                  </p:stCondLst>
                                  <p:childTnLst>
                                    <p:animClr clrSpc="rgb" dir="cw">
                                      <p:cBhvr>
                                        <p:cTn id="44" dur="10" fill="hold"/>
                                        <p:tgtEl>
                                          <p:spTgt spid="7">
                                            <p:graphicEl>
                                              <a:dgm id="{EECC0488-C01D-41DA-B8A4-7421A7917F53}"/>
                                            </p:graphicEl>
                                          </p:spTgt>
                                        </p:tgtEl>
                                        <p:attrNameLst>
                                          <p:attrName>fillcolor</p:attrName>
                                        </p:attrNameLst>
                                      </p:cBhvr>
                                      <p:to>
                                        <a:schemeClr val="accent2"/>
                                      </p:to>
                                    </p:animClr>
                                    <p:set>
                                      <p:cBhvr>
                                        <p:cTn id="45" dur="10" fill="hold"/>
                                        <p:tgtEl>
                                          <p:spTgt spid="7">
                                            <p:graphicEl>
                                              <a:dgm id="{EECC0488-C01D-41DA-B8A4-7421A7917F53}"/>
                                            </p:graphicEl>
                                          </p:spTgt>
                                        </p:tgtEl>
                                        <p:attrNameLst>
                                          <p:attrName>fill.type</p:attrName>
                                        </p:attrNameLst>
                                      </p:cBhvr>
                                      <p:to>
                                        <p:strVal val="solid"/>
                                      </p:to>
                                    </p:set>
                                    <p:set>
                                      <p:cBhvr>
                                        <p:cTn id="46" dur="10" fill="hold"/>
                                        <p:tgtEl>
                                          <p:spTgt spid="7">
                                            <p:graphicEl>
                                              <a:dgm id="{EECC0488-C01D-41DA-B8A4-7421A7917F53}"/>
                                            </p:graphicEl>
                                          </p:spTgt>
                                        </p:tgtEl>
                                        <p:attrNameLst>
                                          <p:attrName>fill.on</p:attrName>
                                        </p:attrNameLst>
                                      </p:cBhvr>
                                      <p:to>
                                        <p:strVal val="true"/>
                                      </p:to>
                                    </p:set>
                                  </p:childTnLst>
                                </p:cTn>
                              </p:par>
                              <p:par>
                                <p:cTn id="47" presetID="6" presetClass="emph" presetSubtype="0" fill="hold" grpId="3" nodeType="withEffect">
                                  <p:stCondLst>
                                    <p:cond delay="0"/>
                                  </p:stCondLst>
                                  <p:childTnLst>
                                    <p:animScale>
                                      <p:cBhvr>
                                        <p:cTn id="48" dur="500" fill="hold"/>
                                        <p:tgtEl>
                                          <p:spTgt spid="7">
                                            <p:graphicEl>
                                              <a:dgm id="{D944035F-BFB7-4435-A12D-59F59DC14CD4}"/>
                                            </p:graphicEl>
                                          </p:spTgt>
                                        </p:tgtEl>
                                      </p:cBhvr>
                                      <p:by x="150000" y="150000"/>
                                    </p:animScale>
                                  </p:childTnLst>
                                </p:cTn>
                              </p:par>
                              <p:par>
                                <p:cTn id="49" presetID="6" presetClass="emph" presetSubtype="0" fill="hold" grpId="3" nodeType="withEffect">
                                  <p:stCondLst>
                                    <p:cond delay="0"/>
                                  </p:stCondLst>
                                  <p:childTnLst>
                                    <p:animScale>
                                      <p:cBhvr>
                                        <p:cTn id="50" dur="500" fill="hold"/>
                                        <p:tgtEl>
                                          <p:spTgt spid="7">
                                            <p:graphicEl>
                                              <a:dgm id="{EECC0488-C01D-41DA-B8A4-7421A7917F53}"/>
                                            </p:graphicEl>
                                          </p:spTgt>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grpId="1" nodeType="clickEffect">
                                  <p:stCondLst>
                                    <p:cond delay="0"/>
                                  </p:stCondLst>
                                  <p:childTnLst>
                                    <p:animClr clrSpc="rgb" dir="cw">
                                      <p:cBhvr>
                                        <p:cTn id="54" dur="10" fill="hold"/>
                                        <p:tgtEl>
                                          <p:spTgt spid="7">
                                            <p:graphicEl>
                                              <a:dgm id="{0A808995-F70D-444A-9C5F-AD9ECC548B71}"/>
                                            </p:graphicEl>
                                          </p:spTgt>
                                        </p:tgtEl>
                                        <p:attrNameLst>
                                          <p:attrName>fillcolor</p:attrName>
                                        </p:attrNameLst>
                                      </p:cBhvr>
                                      <p:to>
                                        <a:schemeClr val="accent2"/>
                                      </p:to>
                                    </p:animClr>
                                    <p:set>
                                      <p:cBhvr>
                                        <p:cTn id="55" dur="10" fill="hold"/>
                                        <p:tgtEl>
                                          <p:spTgt spid="7">
                                            <p:graphicEl>
                                              <a:dgm id="{0A808995-F70D-444A-9C5F-AD9ECC548B71}"/>
                                            </p:graphicEl>
                                          </p:spTgt>
                                        </p:tgtEl>
                                        <p:attrNameLst>
                                          <p:attrName>fill.type</p:attrName>
                                        </p:attrNameLst>
                                      </p:cBhvr>
                                      <p:to>
                                        <p:strVal val="solid"/>
                                      </p:to>
                                    </p:set>
                                    <p:set>
                                      <p:cBhvr>
                                        <p:cTn id="56" dur="10" fill="hold"/>
                                        <p:tgtEl>
                                          <p:spTgt spid="7">
                                            <p:graphicEl>
                                              <a:dgm id="{0A808995-F70D-444A-9C5F-AD9ECC548B71}"/>
                                            </p:graphicEl>
                                          </p:spTgt>
                                        </p:tgtEl>
                                        <p:attrNameLst>
                                          <p:attrName>fill.on</p:attrName>
                                        </p:attrNameLst>
                                      </p:cBhvr>
                                      <p:to>
                                        <p:strVal val="true"/>
                                      </p:to>
                                    </p:set>
                                  </p:childTnLst>
                                </p:cTn>
                              </p:par>
                              <p:par>
                                <p:cTn id="57" presetID="1" presetClass="emph" presetSubtype="2" fill="hold" grpId="1" nodeType="withEffect">
                                  <p:stCondLst>
                                    <p:cond delay="0"/>
                                  </p:stCondLst>
                                  <p:childTnLst>
                                    <p:animClr clrSpc="rgb" dir="cw">
                                      <p:cBhvr>
                                        <p:cTn id="58" dur="10" fill="hold"/>
                                        <p:tgtEl>
                                          <p:spTgt spid="7">
                                            <p:graphicEl>
                                              <a:dgm id="{D6A3DA18-6A3E-4552-861B-50E11AD3CB98}"/>
                                            </p:graphicEl>
                                          </p:spTgt>
                                        </p:tgtEl>
                                        <p:attrNameLst>
                                          <p:attrName>fillcolor</p:attrName>
                                        </p:attrNameLst>
                                      </p:cBhvr>
                                      <p:to>
                                        <a:schemeClr val="accent2"/>
                                      </p:to>
                                    </p:animClr>
                                    <p:set>
                                      <p:cBhvr>
                                        <p:cTn id="59" dur="10" fill="hold"/>
                                        <p:tgtEl>
                                          <p:spTgt spid="7">
                                            <p:graphicEl>
                                              <a:dgm id="{D6A3DA18-6A3E-4552-861B-50E11AD3CB98}"/>
                                            </p:graphicEl>
                                          </p:spTgt>
                                        </p:tgtEl>
                                        <p:attrNameLst>
                                          <p:attrName>fill.type</p:attrName>
                                        </p:attrNameLst>
                                      </p:cBhvr>
                                      <p:to>
                                        <p:strVal val="solid"/>
                                      </p:to>
                                    </p:set>
                                    <p:set>
                                      <p:cBhvr>
                                        <p:cTn id="60" dur="10" fill="hold"/>
                                        <p:tgtEl>
                                          <p:spTgt spid="7">
                                            <p:graphicEl>
                                              <a:dgm id="{D6A3DA18-6A3E-4552-861B-50E11AD3CB98}"/>
                                            </p:graphicEl>
                                          </p:spTgt>
                                        </p:tgtEl>
                                        <p:attrNameLst>
                                          <p:attrName>fill.on</p:attrName>
                                        </p:attrNameLst>
                                      </p:cBhvr>
                                      <p:to>
                                        <p:strVal val="true"/>
                                      </p:to>
                                    </p:set>
                                  </p:childTnLst>
                                </p:cTn>
                              </p:par>
                              <p:par>
                                <p:cTn id="61" presetID="6" presetClass="emph" presetSubtype="0" fill="hold" grpId="3" nodeType="withEffect">
                                  <p:stCondLst>
                                    <p:cond delay="0"/>
                                  </p:stCondLst>
                                  <p:childTnLst>
                                    <p:animScale>
                                      <p:cBhvr>
                                        <p:cTn id="62" dur="500" fill="hold"/>
                                        <p:tgtEl>
                                          <p:spTgt spid="7">
                                            <p:graphicEl>
                                              <a:dgm id="{0A808995-F70D-444A-9C5F-AD9ECC548B71}"/>
                                            </p:graphicEl>
                                          </p:spTgt>
                                        </p:tgtEl>
                                      </p:cBhvr>
                                      <p:by x="150000" y="150000"/>
                                    </p:animScale>
                                  </p:childTnLst>
                                </p:cTn>
                              </p:par>
                              <p:par>
                                <p:cTn id="63" presetID="6" presetClass="emph" presetSubtype="0" fill="hold" grpId="3" nodeType="withEffect">
                                  <p:stCondLst>
                                    <p:cond delay="0"/>
                                  </p:stCondLst>
                                  <p:childTnLst>
                                    <p:animScale>
                                      <p:cBhvr>
                                        <p:cTn id="64" dur="500" fill="hold"/>
                                        <p:tgtEl>
                                          <p:spTgt spid="7">
                                            <p:graphicEl>
                                              <a:dgm id="{D6A3DA18-6A3E-4552-861B-50E11AD3CB98}"/>
                                            </p:graphicEl>
                                          </p:spTgt>
                                        </p:tgtEl>
                                      </p:cBhvr>
                                      <p:by x="150000" y="150000"/>
                                    </p:animScale>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grpId="1" nodeType="clickEffect">
                                  <p:stCondLst>
                                    <p:cond delay="0"/>
                                  </p:stCondLst>
                                  <p:childTnLst>
                                    <p:animClr clrSpc="rgb" dir="cw">
                                      <p:cBhvr>
                                        <p:cTn id="68" dur="10" fill="hold"/>
                                        <p:tgtEl>
                                          <p:spTgt spid="7">
                                            <p:graphicEl>
                                              <a:dgm id="{C5E92275-5EF5-4EB2-8011-314130C0C230}"/>
                                            </p:graphicEl>
                                          </p:spTgt>
                                        </p:tgtEl>
                                        <p:attrNameLst>
                                          <p:attrName>fillcolor</p:attrName>
                                        </p:attrNameLst>
                                      </p:cBhvr>
                                      <p:to>
                                        <a:schemeClr val="accent2"/>
                                      </p:to>
                                    </p:animClr>
                                    <p:set>
                                      <p:cBhvr>
                                        <p:cTn id="69" dur="10" fill="hold"/>
                                        <p:tgtEl>
                                          <p:spTgt spid="7">
                                            <p:graphicEl>
                                              <a:dgm id="{C5E92275-5EF5-4EB2-8011-314130C0C230}"/>
                                            </p:graphicEl>
                                          </p:spTgt>
                                        </p:tgtEl>
                                        <p:attrNameLst>
                                          <p:attrName>fill.type</p:attrName>
                                        </p:attrNameLst>
                                      </p:cBhvr>
                                      <p:to>
                                        <p:strVal val="solid"/>
                                      </p:to>
                                    </p:set>
                                    <p:set>
                                      <p:cBhvr>
                                        <p:cTn id="70" dur="10" fill="hold"/>
                                        <p:tgtEl>
                                          <p:spTgt spid="7">
                                            <p:graphicEl>
                                              <a:dgm id="{C5E92275-5EF5-4EB2-8011-314130C0C230}"/>
                                            </p:graphicEl>
                                          </p:spTgt>
                                        </p:tgtEl>
                                        <p:attrNameLst>
                                          <p:attrName>fill.on</p:attrName>
                                        </p:attrNameLst>
                                      </p:cBhvr>
                                      <p:to>
                                        <p:strVal val="true"/>
                                      </p:to>
                                    </p:set>
                                  </p:childTnLst>
                                </p:cTn>
                              </p:par>
                              <p:par>
                                <p:cTn id="71" presetID="1" presetClass="emph" presetSubtype="2" fill="hold" grpId="1" nodeType="withEffect">
                                  <p:stCondLst>
                                    <p:cond delay="0"/>
                                  </p:stCondLst>
                                  <p:childTnLst>
                                    <p:animClr clrSpc="rgb" dir="cw">
                                      <p:cBhvr>
                                        <p:cTn id="72" dur="10" fill="hold"/>
                                        <p:tgtEl>
                                          <p:spTgt spid="7">
                                            <p:graphicEl>
                                              <a:dgm id="{A50E5B22-2FC4-45F1-85A2-A1E2724F6200}"/>
                                            </p:graphicEl>
                                          </p:spTgt>
                                        </p:tgtEl>
                                        <p:attrNameLst>
                                          <p:attrName>fillcolor</p:attrName>
                                        </p:attrNameLst>
                                      </p:cBhvr>
                                      <p:to>
                                        <a:schemeClr val="accent2"/>
                                      </p:to>
                                    </p:animClr>
                                    <p:set>
                                      <p:cBhvr>
                                        <p:cTn id="73" dur="10" fill="hold"/>
                                        <p:tgtEl>
                                          <p:spTgt spid="7">
                                            <p:graphicEl>
                                              <a:dgm id="{A50E5B22-2FC4-45F1-85A2-A1E2724F6200}"/>
                                            </p:graphicEl>
                                          </p:spTgt>
                                        </p:tgtEl>
                                        <p:attrNameLst>
                                          <p:attrName>fill.type</p:attrName>
                                        </p:attrNameLst>
                                      </p:cBhvr>
                                      <p:to>
                                        <p:strVal val="solid"/>
                                      </p:to>
                                    </p:set>
                                    <p:set>
                                      <p:cBhvr>
                                        <p:cTn id="74" dur="10" fill="hold"/>
                                        <p:tgtEl>
                                          <p:spTgt spid="7">
                                            <p:graphicEl>
                                              <a:dgm id="{A50E5B22-2FC4-45F1-85A2-A1E2724F6200}"/>
                                            </p:graphicEl>
                                          </p:spTgt>
                                        </p:tgtEl>
                                        <p:attrNameLst>
                                          <p:attrName>fill.on</p:attrName>
                                        </p:attrNameLst>
                                      </p:cBhvr>
                                      <p:to>
                                        <p:strVal val="true"/>
                                      </p:to>
                                    </p:set>
                                  </p:childTnLst>
                                </p:cTn>
                              </p:par>
                              <p:par>
                                <p:cTn id="75" presetID="6" presetClass="emph" presetSubtype="0" fill="hold" grpId="3" nodeType="withEffect">
                                  <p:stCondLst>
                                    <p:cond delay="0"/>
                                  </p:stCondLst>
                                  <p:childTnLst>
                                    <p:animScale>
                                      <p:cBhvr>
                                        <p:cTn id="76" dur="500" fill="hold"/>
                                        <p:tgtEl>
                                          <p:spTgt spid="7">
                                            <p:graphicEl>
                                              <a:dgm id="{C5E92275-5EF5-4EB2-8011-314130C0C230}"/>
                                            </p:graphicEl>
                                          </p:spTgt>
                                        </p:tgtEl>
                                      </p:cBhvr>
                                      <p:by x="150000" y="150000"/>
                                    </p:animScale>
                                  </p:childTnLst>
                                </p:cTn>
                              </p:par>
                              <p:par>
                                <p:cTn id="77" presetID="6" presetClass="emph" presetSubtype="0" fill="hold" grpId="3" nodeType="withEffect">
                                  <p:stCondLst>
                                    <p:cond delay="0"/>
                                  </p:stCondLst>
                                  <p:childTnLst>
                                    <p:animScale>
                                      <p:cBhvr>
                                        <p:cTn id="78" dur="500" fill="hold"/>
                                        <p:tgtEl>
                                          <p:spTgt spid="7">
                                            <p:graphicEl>
                                              <a:dgm id="{A50E5B22-2FC4-45F1-85A2-A1E2724F6200}"/>
                                            </p:graphicEl>
                                          </p:spTgt>
                                        </p:tgtEl>
                                      </p:cBhvr>
                                      <p:by x="150000" y="150000"/>
                                    </p:animScale>
                                  </p:childTnLst>
                                </p:cTn>
                              </p:par>
                            </p:childTnLst>
                          </p:cTn>
                        </p:par>
                      </p:childTnLst>
                    </p:cTn>
                  </p:par>
                  <p:par>
                    <p:cTn id="79" fill="hold">
                      <p:stCondLst>
                        <p:cond delay="indefinite"/>
                      </p:stCondLst>
                      <p:childTnLst>
                        <p:par>
                          <p:cTn id="80" fill="hold">
                            <p:stCondLst>
                              <p:cond delay="0"/>
                            </p:stCondLst>
                            <p:childTnLst>
                              <p:par>
                                <p:cTn id="81" presetID="1" presetClass="emph" presetSubtype="2" fill="hold" grpId="1" nodeType="clickEffect">
                                  <p:stCondLst>
                                    <p:cond delay="0"/>
                                  </p:stCondLst>
                                  <p:childTnLst>
                                    <p:animClr clrSpc="rgb" dir="cw">
                                      <p:cBhvr>
                                        <p:cTn id="82" dur="10" fill="hold"/>
                                        <p:tgtEl>
                                          <p:spTgt spid="7">
                                            <p:graphicEl>
                                              <a:dgm id="{0FBBACA5-8700-4A21-BA4A-96D2DA55A666}"/>
                                            </p:graphicEl>
                                          </p:spTgt>
                                        </p:tgtEl>
                                        <p:attrNameLst>
                                          <p:attrName>fillcolor</p:attrName>
                                        </p:attrNameLst>
                                      </p:cBhvr>
                                      <p:to>
                                        <a:schemeClr val="accent2"/>
                                      </p:to>
                                    </p:animClr>
                                    <p:set>
                                      <p:cBhvr>
                                        <p:cTn id="83" dur="10" fill="hold"/>
                                        <p:tgtEl>
                                          <p:spTgt spid="7">
                                            <p:graphicEl>
                                              <a:dgm id="{0FBBACA5-8700-4A21-BA4A-96D2DA55A666}"/>
                                            </p:graphicEl>
                                          </p:spTgt>
                                        </p:tgtEl>
                                        <p:attrNameLst>
                                          <p:attrName>fill.type</p:attrName>
                                        </p:attrNameLst>
                                      </p:cBhvr>
                                      <p:to>
                                        <p:strVal val="solid"/>
                                      </p:to>
                                    </p:set>
                                    <p:set>
                                      <p:cBhvr>
                                        <p:cTn id="84" dur="10" fill="hold"/>
                                        <p:tgtEl>
                                          <p:spTgt spid="7">
                                            <p:graphicEl>
                                              <a:dgm id="{0FBBACA5-8700-4A21-BA4A-96D2DA55A666}"/>
                                            </p:graphicEl>
                                          </p:spTgt>
                                        </p:tgtEl>
                                        <p:attrNameLst>
                                          <p:attrName>fill.on</p:attrName>
                                        </p:attrNameLst>
                                      </p:cBhvr>
                                      <p:to>
                                        <p:strVal val="true"/>
                                      </p:to>
                                    </p:set>
                                  </p:childTnLst>
                                </p:cTn>
                              </p:par>
                              <p:par>
                                <p:cTn id="85" presetID="1" presetClass="emph" presetSubtype="2" fill="hold" grpId="1" nodeType="withEffect">
                                  <p:stCondLst>
                                    <p:cond delay="0"/>
                                  </p:stCondLst>
                                  <p:childTnLst>
                                    <p:animClr clrSpc="rgb" dir="cw">
                                      <p:cBhvr>
                                        <p:cTn id="86" dur="10" fill="hold"/>
                                        <p:tgtEl>
                                          <p:spTgt spid="7">
                                            <p:graphicEl>
                                              <a:dgm id="{2372C728-746E-47E6-A080-14DDAD7A6B8C}"/>
                                            </p:graphicEl>
                                          </p:spTgt>
                                        </p:tgtEl>
                                        <p:attrNameLst>
                                          <p:attrName>fillcolor</p:attrName>
                                        </p:attrNameLst>
                                      </p:cBhvr>
                                      <p:to>
                                        <a:schemeClr val="accent2"/>
                                      </p:to>
                                    </p:animClr>
                                    <p:set>
                                      <p:cBhvr>
                                        <p:cTn id="87" dur="10" fill="hold"/>
                                        <p:tgtEl>
                                          <p:spTgt spid="7">
                                            <p:graphicEl>
                                              <a:dgm id="{2372C728-746E-47E6-A080-14DDAD7A6B8C}"/>
                                            </p:graphicEl>
                                          </p:spTgt>
                                        </p:tgtEl>
                                        <p:attrNameLst>
                                          <p:attrName>fill.type</p:attrName>
                                        </p:attrNameLst>
                                      </p:cBhvr>
                                      <p:to>
                                        <p:strVal val="solid"/>
                                      </p:to>
                                    </p:set>
                                    <p:set>
                                      <p:cBhvr>
                                        <p:cTn id="88" dur="10" fill="hold"/>
                                        <p:tgtEl>
                                          <p:spTgt spid="7">
                                            <p:graphicEl>
                                              <a:dgm id="{2372C728-746E-47E6-A080-14DDAD7A6B8C}"/>
                                            </p:graphicEl>
                                          </p:spTgt>
                                        </p:tgtEl>
                                        <p:attrNameLst>
                                          <p:attrName>fill.on</p:attrName>
                                        </p:attrNameLst>
                                      </p:cBhvr>
                                      <p:to>
                                        <p:strVal val="true"/>
                                      </p:to>
                                    </p:set>
                                  </p:childTnLst>
                                </p:cTn>
                              </p:par>
                              <p:par>
                                <p:cTn id="89" presetID="6" presetClass="emph" presetSubtype="0" fill="hold" grpId="3" nodeType="withEffect">
                                  <p:stCondLst>
                                    <p:cond delay="0"/>
                                  </p:stCondLst>
                                  <p:childTnLst>
                                    <p:animScale>
                                      <p:cBhvr>
                                        <p:cTn id="90" dur="500" fill="hold"/>
                                        <p:tgtEl>
                                          <p:spTgt spid="7">
                                            <p:graphicEl>
                                              <a:dgm id="{0FBBACA5-8700-4A21-BA4A-96D2DA55A666}"/>
                                            </p:graphicEl>
                                          </p:spTgt>
                                        </p:tgtEl>
                                      </p:cBhvr>
                                      <p:by x="150000" y="150000"/>
                                    </p:animScale>
                                  </p:childTnLst>
                                </p:cTn>
                              </p:par>
                              <p:par>
                                <p:cTn id="91" presetID="6" presetClass="emph" presetSubtype="0" fill="hold" grpId="3" nodeType="withEffect">
                                  <p:stCondLst>
                                    <p:cond delay="0"/>
                                  </p:stCondLst>
                                  <p:childTnLst>
                                    <p:animScale>
                                      <p:cBhvr>
                                        <p:cTn id="92" dur="500" fill="hold"/>
                                        <p:tgtEl>
                                          <p:spTgt spid="7">
                                            <p:graphicEl>
                                              <a:dgm id="{2372C728-746E-47E6-A080-14DDAD7A6B8C}"/>
                                            </p:graphicEl>
                                          </p:spTgt>
                                        </p:tgtEl>
                                      </p:cBhvr>
                                      <p:by x="150000" y="150000"/>
                                    </p:animScale>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grpId="1" nodeType="clickEffect">
                                  <p:stCondLst>
                                    <p:cond delay="0"/>
                                  </p:stCondLst>
                                  <p:childTnLst>
                                    <p:animClr clrSpc="rgb" dir="cw">
                                      <p:cBhvr>
                                        <p:cTn id="96" dur="10" fill="hold"/>
                                        <p:tgtEl>
                                          <p:spTgt spid="7">
                                            <p:graphicEl>
                                              <a:dgm id="{6DF9DBC0-57E9-495F-B4CF-076A3BC3CB49}"/>
                                            </p:graphicEl>
                                          </p:spTgt>
                                        </p:tgtEl>
                                        <p:attrNameLst>
                                          <p:attrName>fillcolor</p:attrName>
                                        </p:attrNameLst>
                                      </p:cBhvr>
                                      <p:to>
                                        <a:schemeClr val="accent2"/>
                                      </p:to>
                                    </p:animClr>
                                    <p:set>
                                      <p:cBhvr>
                                        <p:cTn id="97" dur="10" fill="hold"/>
                                        <p:tgtEl>
                                          <p:spTgt spid="7">
                                            <p:graphicEl>
                                              <a:dgm id="{6DF9DBC0-57E9-495F-B4CF-076A3BC3CB49}"/>
                                            </p:graphicEl>
                                          </p:spTgt>
                                        </p:tgtEl>
                                        <p:attrNameLst>
                                          <p:attrName>fill.type</p:attrName>
                                        </p:attrNameLst>
                                      </p:cBhvr>
                                      <p:to>
                                        <p:strVal val="solid"/>
                                      </p:to>
                                    </p:set>
                                    <p:set>
                                      <p:cBhvr>
                                        <p:cTn id="98" dur="10" fill="hold"/>
                                        <p:tgtEl>
                                          <p:spTgt spid="7">
                                            <p:graphicEl>
                                              <a:dgm id="{6DF9DBC0-57E9-495F-B4CF-076A3BC3CB49}"/>
                                            </p:graphicEl>
                                          </p:spTgt>
                                        </p:tgtEl>
                                        <p:attrNameLst>
                                          <p:attrName>fill.on</p:attrName>
                                        </p:attrNameLst>
                                      </p:cBhvr>
                                      <p:to>
                                        <p:strVal val="true"/>
                                      </p:to>
                                    </p:set>
                                  </p:childTnLst>
                                </p:cTn>
                              </p:par>
                              <p:par>
                                <p:cTn id="99" presetID="1" presetClass="emph" presetSubtype="2" fill="hold" grpId="1" nodeType="withEffect">
                                  <p:stCondLst>
                                    <p:cond delay="0"/>
                                  </p:stCondLst>
                                  <p:childTnLst>
                                    <p:animClr clrSpc="rgb" dir="cw">
                                      <p:cBhvr>
                                        <p:cTn id="100" dur="10" fill="hold"/>
                                        <p:tgtEl>
                                          <p:spTgt spid="7">
                                            <p:graphicEl>
                                              <a:dgm id="{CE3E9AC6-0471-478D-BF9F-1591FF447023}"/>
                                            </p:graphicEl>
                                          </p:spTgt>
                                        </p:tgtEl>
                                        <p:attrNameLst>
                                          <p:attrName>fillcolor</p:attrName>
                                        </p:attrNameLst>
                                      </p:cBhvr>
                                      <p:to>
                                        <a:schemeClr val="accent2"/>
                                      </p:to>
                                    </p:animClr>
                                    <p:set>
                                      <p:cBhvr>
                                        <p:cTn id="101" dur="10" fill="hold"/>
                                        <p:tgtEl>
                                          <p:spTgt spid="7">
                                            <p:graphicEl>
                                              <a:dgm id="{CE3E9AC6-0471-478D-BF9F-1591FF447023}"/>
                                            </p:graphicEl>
                                          </p:spTgt>
                                        </p:tgtEl>
                                        <p:attrNameLst>
                                          <p:attrName>fill.type</p:attrName>
                                        </p:attrNameLst>
                                      </p:cBhvr>
                                      <p:to>
                                        <p:strVal val="solid"/>
                                      </p:to>
                                    </p:set>
                                    <p:set>
                                      <p:cBhvr>
                                        <p:cTn id="102" dur="10" fill="hold"/>
                                        <p:tgtEl>
                                          <p:spTgt spid="7">
                                            <p:graphicEl>
                                              <a:dgm id="{CE3E9AC6-0471-478D-BF9F-1591FF447023}"/>
                                            </p:graphicEl>
                                          </p:spTgt>
                                        </p:tgtEl>
                                        <p:attrNameLst>
                                          <p:attrName>fill.on</p:attrName>
                                        </p:attrNameLst>
                                      </p:cBhvr>
                                      <p:to>
                                        <p:strVal val="true"/>
                                      </p:to>
                                    </p:set>
                                  </p:childTnLst>
                                </p:cTn>
                              </p:par>
                              <p:par>
                                <p:cTn id="103" presetID="6" presetClass="emph" presetSubtype="0" fill="hold" grpId="3" nodeType="withEffect">
                                  <p:stCondLst>
                                    <p:cond delay="0"/>
                                  </p:stCondLst>
                                  <p:childTnLst>
                                    <p:animScale>
                                      <p:cBhvr>
                                        <p:cTn id="104" dur="500" fill="hold"/>
                                        <p:tgtEl>
                                          <p:spTgt spid="7">
                                            <p:graphicEl>
                                              <a:dgm id="{6DF9DBC0-57E9-495F-B4CF-076A3BC3CB49}"/>
                                            </p:graphicEl>
                                          </p:spTgt>
                                        </p:tgtEl>
                                      </p:cBhvr>
                                      <p:by x="150000" y="150000"/>
                                    </p:animScale>
                                  </p:childTnLst>
                                </p:cTn>
                              </p:par>
                              <p:par>
                                <p:cTn id="105" presetID="6" presetClass="emph" presetSubtype="0" fill="hold" grpId="3" nodeType="withEffect">
                                  <p:stCondLst>
                                    <p:cond delay="0"/>
                                  </p:stCondLst>
                                  <p:childTnLst>
                                    <p:animScale>
                                      <p:cBhvr>
                                        <p:cTn id="106" dur="500" fill="hold"/>
                                        <p:tgtEl>
                                          <p:spTgt spid="7">
                                            <p:graphicEl>
                                              <a:dgm id="{CE3E9AC6-0471-478D-BF9F-1591FF447023}"/>
                                            </p:graphicEl>
                                          </p:spTgt>
                                        </p:tgtEl>
                                      </p:cBhvr>
                                      <p:by x="150000" y="150000"/>
                                    </p:animScale>
                                  </p:childTnLst>
                                </p:cTn>
                              </p:par>
                            </p:childTnLst>
                          </p:cTn>
                        </p:par>
                      </p:childTnLst>
                    </p:cTn>
                  </p:par>
                  <p:par>
                    <p:cTn id="107" fill="hold">
                      <p:stCondLst>
                        <p:cond delay="indefinite"/>
                      </p:stCondLst>
                      <p:childTnLst>
                        <p:par>
                          <p:cTn id="108" fill="hold">
                            <p:stCondLst>
                              <p:cond delay="0"/>
                            </p:stCondLst>
                            <p:childTnLst>
                              <p:par>
                                <p:cTn id="109" presetID="1" presetClass="emph" presetSubtype="2" fill="hold" grpId="1" nodeType="clickEffect">
                                  <p:stCondLst>
                                    <p:cond delay="0"/>
                                  </p:stCondLst>
                                  <p:childTnLst>
                                    <p:animClr clrSpc="rgb" dir="cw">
                                      <p:cBhvr>
                                        <p:cTn id="110" dur="10" fill="hold"/>
                                        <p:tgtEl>
                                          <p:spTgt spid="7">
                                            <p:graphicEl>
                                              <a:dgm id="{C85690AB-631B-456D-8862-36D0574F3A22}"/>
                                            </p:graphicEl>
                                          </p:spTgt>
                                        </p:tgtEl>
                                        <p:attrNameLst>
                                          <p:attrName>fillcolor</p:attrName>
                                        </p:attrNameLst>
                                      </p:cBhvr>
                                      <p:to>
                                        <a:schemeClr val="accent2"/>
                                      </p:to>
                                    </p:animClr>
                                    <p:set>
                                      <p:cBhvr>
                                        <p:cTn id="111" dur="10" fill="hold"/>
                                        <p:tgtEl>
                                          <p:spTgt spid="7">
                                            <p:graphicEl>
                                              <a:dgm id="{C85690AB-631B-456D-8862-36D0574F3A22}"/>
                                            </p:graphicEl>
                                          </p:spTgt>
                                        </p:tgtEl>
                                        <p:attrNameLst>
                                          <p:attrName>fill.type</p:attrName>
                                        </p:attrNameLst>
                                      </p:cBhvr>
                                      <p:to>
                                        <p:strVal val="solid"/>
                                      </p:to>
                                    </p:set>
                                    <p:set>
                                      <p:cBhvr>
                                        <p:cTn id="112" dur="10" fill="hold"/>
                                        <p:tgtEl>
                                          <p:spTgt spid="7">
                                            <p:graphicEl>
                                              <a:dgm id="{C85690AB-631B-456D-8862-36D0574F3A22}"/>
                                            </p:graphicEl>
                                          </p:spTgt>
                                        </p:tgtEl>
                                        <p:attrNameLst>
                                          <p:attrName>fill.on</p:attrName>
                                        </p:attrNameLst>
                                      </p:cBhvr>
                                      <p:to>
                                        <p:strVal val="true"/>
                                      </p:to>
                                    </p:set>
                                  </p:childTnLst>
                                </p:cTn>
                              </p:par>
                              <p:par>
                                <p:cTn id="113" presetID="1" presetClass="emph" presetSubtype="2" fill="hold" grpId="1" nodeType="withEffect">
                                  <p:stCondLst>
                                    <p:cond delay="0"/>
                                  </p:stCondLst>
                                  <p:childTnLst>
                                    <p:animClr clrSpc="rgb" dir="cw">
                                      <p:cBhvr>
                                        <p:cTn id="114" dur="10" fill="hold"/>
                                        <p:tgtEl>
                                          <p:spTgt spid="7">
                                            <p:graphicEl>
                                              <a:dgm id="{FD2B7F5C-4CB6-4D66-81FF-ED12990476E0}"/>
                                            </p:graphicEl>
                                          </p:spTgt>
                                        </p:tgtEl>
                                        <p:attrNameLst>
                                          <p:attrName>fillcolor</p:attrName>
                                        </p:attrNameLst>
                                      </p:cBhvr>
                                      <p:to>
                                        <a:schemeClr val="accent2"/>
                                      </p:to>
                                    </p:animClr>
                                    <p:set>
                                      <p:cBhvr>
                                        <p:cTn id="115" dur="10" fill="hold"/>
                                        <p:tgtEl>
                                          <p:spTgt spid="7">
                                            <p:graphicEl>
                                              <a:dgm id="{FD2B7F5C-4CB6-4D66-81FF-ED12990476E0}"/>
                                            </p:graphicEl>
                                          </p:spTgt>
                                        </p:tgtEl>
                                        <p:attrNameLst>
                                          <p:attrName>fill.type</p:attrName>
                                        </p:attrNameLst>
                                      </p:cBhvr>
                                      <p:to>
                                        <p:strVal val="solid"/>
                                      </p:to>
                                    </p:set>
                                    <p:set>
                                      <p:cBhvr>
                                        <p:cTn id="116" dur="10" fill="hold"/>
                                        <p:tgtEl>
                                          <p:spTgt spid="7">
                                            <p:graphicEl>
                                              <a:dgm id="{FD2B7F5C-4CB6-4D66-81FF-ED12990476E0}"/>
                                            </p:graphicEl>
                                          </p:spTgt>
                                        </p:tgtEl>
                                        <p:attrNameLst>
                                          <p:attrName>fill.on</p:attrName>
                                        </p:attrNameLst>
                                      </p:cBhvr>
                                      <p:to>
                                        <p:strVal val="true"/>
                                      </p:to>
                                    </p:set>
                                  </p:childTnLst>
                                </p:cTn>
                              </p:par>
                              <p:par>
                                <p:cTn id="117" presetID="6" presetClass="emph" presetSubtype="0" fill="hold" grpId="3" nodeType="withEffect">
                                  <p:stCondLst>
                                    <p:cond delay="0"/>
                                  </p:stCondLst>
                                  <p:childTnLst>
                                    <p:animScale>
                                      <p:cBhvr>
                                        <p:cTn id="118" dur="500" fill="hold"/>
                                        <p:tgtEl>
                                          <p:spTgt spid="7">
                                            <p:graphicEl>
                                              <a:dgm id="{C85690AB-631B-456D-8862-36D0574F3A22}"/>
                                            </p:graphicEl>
                                          </p:spTgt>
                                        </p:tgtEl>
                                      </p:cBhvr>
                                      <p:by x="150000" y="150000"/>
                                    </p:animScale>
                                  </p:childTnLst>
                                </p:cTn>
                              </p:par>
                              <p:par>
                                <p:cTn id="119" presetID="6" presetClass="emph" presetSubtype="0" fill="hold" grpId="3" nodeType="withEffect">
                                  <p:stCondLst>
                                    <p:cond delay="0"/>
                                  </p:stCondLst>
                                  <p:childTnLst>
                                    <p:animScale>
                                      <p:cBhvr>
                                        <p:cTn id="120" dur="500" fill="hold"/>
                                        <p:tgtEl>
                                          <p:spTgt spid="7">
                                            <p:graphicEl>
                                              <a:dgm id="{FD2B7F5C-4CB6-4D66-81FF-ED12990476E0}"/>
                                            </p:graphic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1" uiExpand="1">
        <p:bldSub>
          <a:bldDgm bld="lvlOne"/>
        </p:bldSub>
      </p:bldGraphic>
      <p:bldGraphic spid="7" grpId="3" uiExpand="1">
        <p:bldSub>
          <a:bldDgm bld="lvl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1EF2A-5D86-16B7-C16F-C13AC6628105}"/>
              </a:ext>
            </a:extLst>
          </p:cNvPr>
          <p:cNvSpPr>
            <a:spLocks noGrp="1"/>
          </p:cNvSpPr>
          <p:nvPr>
            <p:ph type="title"/>
          </p:nvPr>
        </p:nvSpPr>
        <p:spPr/>
        <p:txBody>
          <a:bodyPr/>
          <a:lstStyle/>
          <a:p>
            <a:r>
              <a:rPr lang="en-IN" b="1" dirty="0"/>
              <a:t>Control Limits</a:t>
            </a:r>
          </a:p>
        </p:txBody>
      </p:sp>
      <p:sp>
        <p:nvSpPr>
          <p:cNvPr id="4" name="Date Placeholder 3">
            <a:extLst>
              <a:ext uri="{FF2B5EF4-FFF2-40B4-BE49-F238E27FC236}">
                <a16:creationId xmlns:a16="http://schemas.microsoft.com/office/drawing/2014/main" id="{F7F05E8C-5F6D-D4DE-8A4F-C6990942ED58}"/>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6" name="Slide Number Placeholder 5">
            <a:extLst>
              <a:ext uri="{FF2B5EF4-FFF2-40B4-BE49-F238E27FC236}">
                <a16:creationId xmlns:a16="http://schemas.microsoft.com/office/drawing/2014/main" id="{C59C4295-FAF0-B797-5B5C-826BEAF4EF19}"/>
              </a:ext>
            </a:extLst>
          </p:cNvPr>
          <p:cNvSpPr>
            <a:spLocks noGrp="1"/>
          </p:cNvSpPr>
          <p:nvPr>
            <p:ph type="sldNum" idx="12"/>
          </p:nvPr>
        </p:nvSpPr>
        <p:spPr/>
        <p:txBody>
          <a:bodyPr/>
          <a:lstStyle/>
          <a:p>
            <a:fld id="{00000000-1234-1234-1234-123412341234}" type="slidenum">
              <a:rPr lang="en-US" smtClean="0"/>
              <a:pPr/>
              <a:t>60</a:t>
            </a:fld>
            <a:endParaRPr lang="en-US" dirty="0"/>
          </a:p>
        </p:txBody>
      </p:sp>
      <p:pic>
        <p:nvPicPr>
          <p:cNvPr id="8" name="Picture 7">
            <a:extLst>
              <a:ext uri="{FF2B5EF4-FFF2-40B4-BE49-F238E27FC236}">
                <a16:creationId xmlns:a16="http://schemas.microsoft.com/office/drawing/2014/main" id="{4CCF194E-9E7C-F399-8349-679E910AA064}"/>
              </a:ext>
            </a:extLst>
          </p:cNvPr>
          <p:cNvPicPr>
            <a:picLocks noChangeAspect="1"/>
          </p:cNvPicPr>
          <p:nvPr/>
        </p:nvPicPr>
        <p:blipFill>
          <a:blip r:embed="rId2"/>
          <a:stretch>
            <a:fillRect/>
          </a:stretch>
        </p:blipFill>
        <p:spPr>
          <a:xfrm>
            <a:off x="1280154" y="1252155"/>
            <a:ext cx="8751576" cy="4353689"/>
          </a:xfrm>
          <a:prstGeom prst="rect">
            <a:avLst/>
          </a:prstGeom>
        </p:spPr>
      </p:pic>
    </p:spTree>
    <p:extLst>
      <p:ext uri="{BB962C8B-B14F-4D97-AF65-F5344CB8AC3E}">
        <p14:creationId xmlns:p14="http://schemas.microsoft.com/office/powerpoint/2010/main" val="1382272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CA91-F76C-EFB1-705F-F40B02207665}"/>
              </a:ext>
            </a:extLst>
          </p:cNvPr>
          <p:cNvSpPr>
            <a:spLocks noGrp="1"/>
          </p:cNvSpPr>
          <p:nvPr>
            <p:ph type="title"/>
          </p:nvPr>
        </p:nvSpPr>
        <p:spPr/>
        <p:txBody>
          <a:bodyPr/>
          <a:lstStyle/>
          <a:p>
            <a:r>
              <a:rPr lang="en-IN" b="1" dirty="0"/>
              <a:t>Control Limits</a:t>
            </a:r>
          </a:p>
        </p:txBody>
      </p:sp>
      <p:sp>
        <p:nvSpPr>
          <p:cNvPr id="4" name="Date Placeholder 3">
            <a:extLst>
              <a:ext uri="{FF2B5EF4-FFF2-40B4-BE49-F238E27FC236}">
                <a16:creationId xmlns:a16="http://schemas.microsoft.com/office/drawing/2014/main" id="{72F0C0B1-F902-1AF2-9920-576D92EC9DD3}"/>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6" name="Slide Number Placeholder 5">
            <a:extLst>
              <a:ext uri="{FF2B5EF4-FFF2-40B4-BE49-F238E27FC236}">
                <a16:creationId xmlns:a16="http://schemas.microsoft.com/office/drawing/2014/main" id="{D5D8A283-2865-62B2-ED0F-9E9EC821F880}"/>
              </a:ext>
            </a:extLst>
          </p:cNvPr>
          <p:cNvSpPr>
            <a:spLocks noGrp="1"/>
          </p:cNvSpPr>
          <p:nvPr>
            <p:ph type="sldNum" idx="12"/>
          </p:nvPr>
        </p:nvSpPr>
        <p:spPr/>
        <p:txBody>
          <a:bodyPr/>
          <a:lstStyle/>
          <a:p>
            <a:fld id="{00000000-1234-1234-1234-123412341234}" type="slidenum">
              <a:rPr lang="en-US" smtClean="0"/>
              <a:pPr/>
              <a:t>61</a:t>
            </a:fld>
            <a:endParaRPr lang="en-US" dirty="0"/>
          </a:p>
        </p:txBody>
      </p:sp>
      <p:pic>
        <p:nvPicPr>
          <p:cNvPr id="8" name="Picture 7">
            <a:extLst>
              <a:ext uri="{FF2B5EF4-FFF2-40B4-BE49-F238E27FC236}">
                <a16:creationId xmlns:a16="http://schemas.microsoft.com/office/drawing/2014/main" id="{1EE540C6-4CDC-05C7-7EAE-CCC43A31C488}"/>
              </a:ext>
            </a:extLst>
          </p:cNvPr>
          <p:cNvPicPr>
            <a:picLocks noChangeAspect="1"/>
          </p:cNvPicPr>
          <p:nvPr/>
        </p:nvPicPr>
        <p:blipFill>
          <a:blip r:embed="rId2"/>
          <a:stretch>
            <a:fillRect/>
          </a:stretch>
        </p:blipFill>
        <p:spPr>
          <a:xfrm>
            <a:off x="1076829" y="1316301"/>
            <a:ext cx="9678067" cy="3975789"/>
          </a:xfrm>
          <a:prstGeom prst="rect">
            <a:avLst/>
          </a:prstGeom>
        </p:spPr>
      </p:pic>
    </p:spTree>
    <p:extLst>
      <p:ext uri="{BB962C8B-B14F-4D97-AF65-F5344CB8AC3E}">
        <p14:creationId xmlns:p14="http://schemas.microsoft.com/office/powerpoint/2010/main" val="3922527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8EE9C-33BD-9240-E74B-C30C6ABC6BFB}"/>
              </a:ext>
            </a:extLst>
          </p:cNvPr>
          <p:cNvSpPr>
            <a:spLocks noGrp="1"/>
          </p:cNvSpPr>
          <p:nvPr>
            <p:ph type="title"/>
          </p:nvPr>
        </p:nvSpPr>
        <p:spPr/>
        <p:txBody>
          <a:bodyPr/>
          <a:lstStyle/>
          <a:p>
            <a:r>
              <a:rPr lang="en-US" sz="3600" b="1" dirty="0"/>
              <a:t>Factors for Three Sigma Control Charts</a:t>
            </a:r>
            <a:endParaRPr lang="en-IN" b="1" dirty="0"/>
          </a:p>
        </p:txBody>
      </p:sp>
      <p:sp>
        <p:nvSpPr>
          <p:cNvPr id="4" name="Date Placeholder 3">
            <a:extLst>
              <a:ext uri="{FF2B5EF4-FFF2-40B4-BE49-F238E27FC236}">
                <a16:creationId xmlns:a16="http://schemas.microsoft.com/office/drawing/2014/main" id="{B9DB933D-55EC-7DF8-595A-5E3D504B482A}"/>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466585AE-C862-855F-B2C7-DA5FE4B6A965}"/>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080D718F-BBC7-4672-D6BB-1DA127987101}"/>
              </a:ext>
            </a:extLst>
          </p:cNvPr>
          <p:cNvSpPr>
            <a:spLocks noGrp="1"/>
          </p:cNvSpPr>
          <p:nvPr>
            <p:ph type="sldNum" idx="12"/>
          </p:nvPr>
        </p:nvSpPr>
        <p:spPr/>
        <p:txBody>
          <a:bodyPr/>
          <a:lstStyle/>
          <a:p>
            <a:fld id="{00000000-1234-1234-1234-123412341234}" type="slidenum">
              <a:rPr lang="en-US" smtClean="0"/>
              <a:pPr/>
              <a:t>62</a:t>
            </a:fld>
            <a:endParaRPr lang="en-US" dirty="0"/>
          </a:p>
        </p:txBody>
      </p:sp>
      <p:sp>
        <p:nvSpPr>
          <p:cNvPr id="52" name="Content Placeholder 3">
            <a:extLst>
              <a:ext uri="{FF2B5EF4-FFF2-40B4-BE49-F238E27FC236}">
                <a16:creationId xmlns:a16="http://schemas.microsoft.com/office/drawing/2014/main" id="{475F1B8D-9412-2403-5D4F-42EC31BF2155}"/>
              </a:ext>
            </a:extLst>
          </p:cNvPr>
          <p:cNvSpPr txBox="1">
            <a:spLocks/>
          </p:cNvSpPr>
          <p:nvPr/>
        </p:nvSpPr>
        <p:spPr>
          <a:xfrm>
            <a:off x="342901" y="951865"/>
            <a:ext cx="6727202" cy="426923"/>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a:solidFill>
                  <a:schemeClr val="tx2"/>
                </a:solidFill>
                <a:latin typeface="+mn-lt"/>
                <a:ea typeface="+mn-ea"/>
                <a:cs typeface="+mn-cs"/>
              </a:defRPr>
            </a:lvl2pPr>
            <a:lvl3pPr marL="622800" indent="-292608" algn="l" defTabSz="914400" rtl="0" eaLnBrk="1" latinLnBrk="0" hangingPunct="1">
              <a:lnSpc>
                <a:spcPct val="100000"/>
              </a:lnSpc>
              <a:spcBef>
                <a:spcPts val="1000"/>
              </a:spcBef>
              <a:spcAft>
                <a:spcPts val="0"/>
              </a:spcAft>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IN" sz="2200" b="1" i="0" u="none" strike="noStrike" kern="1200" cap="none" spc="0" normalizeH="0" baseline="0" noProof="0">
                <a:ln>
                  <a:noFill/>
                </a:ln>
                <a:solidFill>
                  <a:srgbClr val="000000"/>
                </a:solidFill>
                <a:effectLst/>
                <a:uLnTx/>
                <a:uFillTx/>
                <a:latin typeface="Arial"/>
                <a:ea typeface="+mn-ea"/>
                <a:cs typeface="+mn-cs"/>
              </a:rPr>
              <a:t>Table 10.3:</a:t>
            </a:r>
            <a:r>
              <a:rPr kumimoji="0" lang="en-IN" sz="2200" b="0" i="0" u="none" strike="noStrike" kern="1200" cap="none" spc="0" normalizeH="0" baseline="0" noProof="0">
                <a:ln>
                  <a:noFill/>
                </a:ln>
                <a:solidFill>
                  <a:srgbClr val="000000"/>
                </a:solidFill>
                <a:effectLst/>
                <a:uLnTx/>
                <a:uFillTx/>
                <a:latin typeface="Arial"/>
                <a:ea typeface="+mn-ea"/>
                <a:cs typeface="+mn-cs"/>
              </a:rPr>
              <a:t> </a:t>
            </a:r>
            <a:r>
              <a:rPr kumimoji="0" lang="en-US" sz="2200" b="0" i="0" u="none" strike="noStrike" kern="1200" cap="none" spc="0" normalizeH="0" baseline="0" noProof="0">
                <a:ln>
                  <a:noFill/>
                </a:ln>
                <a:solidFill>
                  <a:srgbClr val="000000"/>
                </a:solidFill>
                <a:effectLst/>
                <a:uLnTx/>
                <a:uFillTx/>
                <a:latin typeface="Arial"/>
                <a:ea typeface="+mn-ea"/>
                <a:cs typeface="+mn-cs"/>
              </a:rPr>
              <a:t>Factors for three-sigma control limits for</a:t>
            </a:r>
            <a:endParaRPr kumimoji="0" lang="en-IN" sz="2200"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53" name="Object 52">
            <a:extLst>
              <a:ext uri="{FF2B5EF4-FFF2-40B4-BE49-F238E27FC236}">
                <a16:creationId xmlns:a16="http://schemas.microsoft.com/office/drawing/2014/main" id="{DA5F927F-AA74-2420-166D-7A9BBE219E3D}"/>
              </a:ext>
            </a:extLst>
          </p:cNvPr>
          <p:cNvGraphicFramePr>
            <a:graphicFrameLocks noChangeAspect="1"/>
          </p:cNvGraphicFramePr>
          <p:nvPr>
            <p:extLst>
              <p:ext uri="{D42A27DB-BD31-4B8C-83A1-F6EECF244321}">
                <p14:modId xmlns:p14="http://schemas.microsoft.com/office/powerpoint/2010/main" val="2742780701"/>
              </p:ext>
            </p:extLst>
          </p:nvPr>
        </p:nvGraphicFramePr>
        <p:xfrm>
          <a:off x="7024688" y="1056629"/>
          <a:ext cx="203200" cy="254000"/>
        </p:xfrm>
        <a:graphic>
          <a:graphicData uri="http://schemas.openxmlformats.org/presentationml/2006/ole">
            <mc:AlternateContent xmlns:mc="http://schemas.openxmlformats.org/markup-compatibility/2006">
              <mc:Choice xmlns:v="urn:schemas-microsoft-com:vml" Requires="v">
                <p:oleObj name="Equation" r:id="rId2" imgW="203040" imgH="253800" progId="Equation.DSMT4">
                  <p:embed/>
                </p:oleObj>
              </mc:Choice>
              <mc:Fallback>
                <p:oleObj name="Equation" r:id="rId2" imgW="203040" imgH="253800" progId="Equation.DSMT4">
                  <p:embed/>
                  <p:pic>
                    <p:nvPicPr>
                      <p:cNvPr id="18" name="Object 17">
                        <a:extLst>
                          <a:ext uri="{FF2B5EF4-FFF2-40B4-BE49-F238E27FC236}">
                            <a16:creationId xmlns:a16="http://schemas.microsoft.com/office/drawing/2014/main" id="{44978852-95F0-D9ED-5372-E238496ACBF5}"/>
                          </a:ext>
                        </a:extLst>
                      </p:cNvPr>
                      <p:cNvPicPr/>
                      <p:nvPr/>
                    </p:nvPicPr>
                    <p:blipFill>
                      <a:blip r:embed="rId3"/>
                      <a:stretch>
                        <a:fillRect/>
                      </a:stretch>
                    </p:blipFill>
                    <p:spPr>
                      <a:xfrm>
                        <a:off x="7024688" y="1056629"/>
                        <a:ext cx="203200" cy="254000"/>
                      </a:xfrm>
                      <a:prstGeom prst="rect">
                        <a:avLst/>
                      </a:prstGeom>
                    </p:spPr>
                  </p:pic>
                </p:oleObj>
              </mc:Fallback>
            </mc:AlternateContent>
          </a:graphicData>
        </a:graphic>
      </p:graphicFrame>
      <p:sp>
        <p:nvSpPr>
          <p:cNvPr id="54" name="Content Placeholder 4">
            <a:extLst>
              <a:ext uri="{FF2B5EF4-FFF2-40B4-BE49-F238E27FC236}">
                <a16:creationId xmlns:a16="http://schemas.microsoft.com/office/drawing/2014/main" id="{88AB7C6C-5565-342E-B173-82B11D2C54FE}"/>
              </a:ext>
            </a:extLst>
          </p:cNvPr>
          <p:cNvSpPr txBox="1">
            <a:spLocks/>
          </p:cNvSpPr>
          <p:nvPr/>
        </p:nvSpPr>
        <p:spPr>
          <a:xfrm>
            <a:off x="7437767" y="971526"/>
            <a:ext cx="641021" cy="424206"/>
          </a:xfrm>
          <a:prstGeom prst="rect">
            <a:avLst/>
          </a:prstGeom>
        </p:spPr>
        <p:txBody>
          <a:bodyPr vert="horz" lIns="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a:solidFill>
                  <a:schemeClr val="tx2"/>
                </a:solidFill>
                <a:latin typeface="+mn-lt"/>
                <a:ea typeface="+mn-ea"/>
                <a:cs typeface="+mn-cs"/>
              </a:defRPr>
            </a:lvl2pPr>
            <a:lvl3pPr marL="622800" indent="-292608" algn="l" defTabSz="914400" rtl="0" eaLnBrk="1" latinLnBrk="0" hangingPunct="1">
              <a:lnSpc>
                <a:spcPct val="100000"/>
              </a:lnSpc>
              <a:spcBef>
                <a:spcPts val="1000"/>
              </a:spcBef>
              <a:spcAft>
                <a:spcPts val="0"/>
              </a:spcAft>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IN" sz="2200" b="0" i="0" u="none" strike="noStrike" kern="1200" cap="none" spc="0" normalizeH="0" baseline="0" noProof="0">
                <a:ln>
                  <a:noFill/>
                </a:ln>
                <a:solidFill>
                  <a:srgbClr val="000000"/>
                </a:solidFill>
                <a:effectLst/>
                <a:uLnTx/>
                <a:uFillTx/>
                <a:latin typeface="Arial"/>
                <a:ea typeface="+mn-ea"/>
                <a:cs typeface="+mn-cs"/>
              </a:rPr>
              <a:t>and</a:t>
            </a:r>
            <a:endParaRPr kumimoji="0" lang="en-IN" sz="2200" b="0" i="0" u="none" strike="noStrike" kern="1200" cap="none" spc="0" normalizeH="0" baseline="0" noProof="0" dirty="0">
              <a:ln>
                <a:noFill/>
              </a:ln>
              <a:solidFill>
                <a:srgbClr val="000000"/>
              </a:solidFill>
              <a:effectLst/>
              <a:uLnTx/>
              <a:uFillTx/>
              <a:latin typeface="Arial"/>
              <a:ea typeface="+mn-ea"/>
              <a:cs typeface="+mn-cs"/>
            </a:endParaRPr>
          </a:p>
        </p:txBody>
      </p:sp>
      <p:sp>
        <p:nvSpPr>
          <p:cNvPr id="55" name="Content Placeholder 5">
            <a:extLst>
              <a:ext uri="{FF2B5EF4-FFF2-40B4-BE49-F238E27FC236}">
                <a16:creationId xmlns:a16="http://schemas.microsoft.com/office/drawing/2014/main" id="{7FD862DD-7CA8-D6F3-49D6-097A93AC4FB1}"/>
              </a:ext>
            </a:extLst>
          </p:cNvPr>
          <p:cNvSpPr txBox="1">
            <a:spLocks/>
          </p:cNvSpPr>
          <p:nvPr/>
        </p:nvSpPr>
        <p:spPr>
          <a:xfrm>
            <a:off x="7952491" y="1025759"/>
            <a:ext cx="1316218" cy="364390"/>
          </a:xfrm>
          <a:prstGeom prst="rect">
            <a:avLst/>
          </a:prstGeom>
        </p:spPr>
        <p:txBody>
          <a:bodyPr vert="horz" lIns="91440" tIns="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a:solidFill>
                  <a:schemeClr val="tx2"/>
                </a:solidFill>
                <a:latin typeface="+mn-lt"/>
                <a:ea typeface="+mn-ea"/>
                <a:cs typeface="+mn-cs"/>
              </a:defRPr>
            </a:lvl2pPr>
            <a:lvl3pPr marL="622800" indent="-292608" algn="l" defTabSz="914400" rtl="0" eaLnBrk="1" latinLnBrk="0" hangingPunct="1">
              <a:lnSpc>
                <a:spcPct val="100000"/>
              </a:lnSpc>
              <a:spcBef>
                <a:spcPts val="1000"/>
              </a:spcBef>
              <a:spcAft>
                <a:spcPts val="0"/>
              </a:spcAft>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200" b="0" i="1" u="none" strike="noStrike" kern="1200" cap="none" spc="0" normalizeH="0" baseline="0" noProof="0" dirty="0">
                <a:ln>
                  <a:noFill/>
                </a:ln>
                <a:solidFill>
                  <a:srgbClr val="000000"/>
                </a:solidFill>
                <a:effectLst/>
                <a:uLnTx/>
                <a:uFillTx/>
                <a:latin typeface="Arial"/>
                <a:ea typeface="+mn-ea"/>
                <a:cs typeface="+mn-cs"/>
              </a:rPr>
              <a:t>R</a:t>
            </a:r>
            <a:r>
              <a:rPr kumimoji="0" lang="en-US" sz="2200" b="0" i="0" u="none" strike="noStrike" kern="1200" cap="none" spc="0" normalizeH="0" baseline="0" noProof="0" dirty="0">
                <a:ln>
                  <a:noFill/>
                </a:ln>
                <a:solidFill>
                  <a:srgbClr val="000000"/>
                </a:solidFill>
                <a:effectLst/>
                <a:uLnTx/>
                <a:uFillTx/>
                <a:latin typeface="Arial"/>
                <a:ea typeface="+mn-ea"/>
                <a:cs typeface="+mn-cs"/>
              </a:rPr>
              <a:t> charts.</a:t>
            </a:r>
            <a:endParaRPr kumimoji="0" lang="en-IN" sz="2200"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56" name="Table 55">
            <a:extLst>
              <a:ext uri="{FF2B5EF4-FFF2-40B4-BE49-F238E27FC236}">
                <a16:creationId xmlns:a16="http://schemas.microsoft.com/office/drawing/2014/main" id="{0D64544B-4F3A-6E2D-427C-8810F04DA075}"/>
              </a:ext>
            </a:extLst>
          </p:cNvPr>
          <p:cNvGraphicFramePr>
            <a:graphicFrameLocks noGrp="1"/>
          </p:cNvGraphicFramePr>
          <p:nvPr>
            <p:extLst>
              <p:ext uri="{D42A27DB-BD31-4B8C-83A1-F6EECF244321}">
                <p14:modId xmlns:p14="http://schemas.microsoft.com/office/powerpoint/2010/main" val="1650367565"/>
              </p:ext>
            </p:extLst>
          </p:nvPr>
        </p:nvGraphicFramePr>
        <p:xfrm>
          <a:off x="483612" y="1487539"/>
          <a:ext cx="8126988" cy="4418600"/>
        </p:xfrm>
        <a:graphic>
          <a:graphicData uri="http://schemas.openxmlformats.org/drawingml/2006/table">
            <a:tbl>
              <a:tblPr firstRow="1" bandRow="1"/>
              <a:tblGrid>
                <a:gridCol w="2031747">
                  <a:extLst>
                    <a:ext uri="{9D8B030D-6E8A-4147-A177-3AD203B41FA5}">
                      <a16:colId xmlns:a16="http://schemas.microsoft.com/office/drawing/2014/main" val="496745916"/>
                    </a:ext>
                  </a:extLst>
                </a:gridCol>
                <a:gridCol w="2031747">
                  <a:extLst>
                    <a:ext uri="{9D8B030D-6E8A-4147-A177-3AD203B41FA5}">
                      <a16:colId xmlns:a16="http://schemas.microsoft.com/office/drawing/2014/main" val="2706618485"/>
                    </a:ext>
                  </a:extLst>
                </a:gridCol>
                <a:gridCol w="2031747">
                  <a:extLst>
                    <a:ext uri="{9D8B030D-6E8A-4147-A177-3AD203B41FA5}">
                      <a16:colId xmlns:a16="http://schemas.microsoft.com/office/drawing/2014/main" val="1059757369"/>
                    </a:ext>
                  </a:extLst>
                </a:gridCol>
                <a:gridCol w="2031747">
                  <a:extLst>
                    <a:ext uri="{9D8B030D-6E8A-4147-A177-3AD203B41FA5}">
                      <a16:colId xmlns:a16="http://schemas.microsoft.com/office/drawing/2014/main" val="2306658529"/>
                    </a:ext>
                  </a:extLst>
                </a:gridCol>
              </a:tblGrid>
              <a:tr h="1176665">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21A2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21A2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21A2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21A23"/>
                    </a:solidFill>
                  </a:tcPr>
                </a:tc>
                <a:extLst>
                  <a:ext uri="{0D108BD9-81ED-4DB2-BD59-A6C34878D82A}">
                    <a16:rowId xmlns:a16="http://schemas.microsoft.com/office/drawing/2014/main" val="3957307144"/>
                  </a:ext>
                </a:extLst>
              </a:tr>
              <a:tr h="3602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863410312"/>
                  </a:ext>
                </a:extLst>
              </a:tr>
              <a:tr h="3602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extLst>
                  <a:ext uri="{0D108BD9-81ED-4DB2-BD59-A6C34878D82A}">
                    <a16:rowId xmlns:a16="http://schemas.microsoft.com/office/drawing/2014/main" val="1448268696"/>
                  </a:ext>
                </a:extLst>
              </a:tr>
              <a:tr h="3602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128813566"/>
                  </a:ext>
                </a:extLst>
              </a:tr>
              <a:tr h="3602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extLst>
                  <a:ext uri="{0D108BD9-81ED-4DB2-BD59-A6C34878D82A}">
                    <a16:rowId xmlns:a16="http://schemas.microsoft.com/office/drawing/2014/main" val="3977835959"/>
                  </a:ext>
                </a:extLst>
              </a:tr>
              <a:tr h="3602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1321548110"/>
                  </a:ext>
                </a:extLst>
              </a:tr>
              <a:tr h="3602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extLst>
                  <a:ext uri="{0D108BD9-81ED-4DB2-BD59-A6C34878D82A}">
                    <a16:rowId xmlns:a16="http://schemas.microsoft.com/office/drawing/2014/main" val="4226643178"/>
                  </a:ext>
                </a:extLst>
              </a:tr>
              <a:tr h="3602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2946513484"/>
                  </a:ext>
                </a:extLst>
              </a:tr>
              <a:tr h="3602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extLst>
                  <a:ext uri="{0D108BD9-81ED-4DB2-BD59-A6C34878D82A}">
                    <a16:rowId xmlns:a16="http://schemas.microsoft.com/office/drawing/2014/main" val="191825767"/>
                  </a:ext>
                </a:extLst>
              </a:tr>
              <a:tr h="360215">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US"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3542202380"/>
                  </a:ext>
                </a:extLst>
              </a:tr>
            </a:tbl>
          </a:graphicData>
        </a:graphic>
      </p:graphicFrame>
      <p:graphicFrame>
        <p:nvGraphicFramePr>
          <p:cNvPr id="57" name="Object 56">
            <a:extLst>
              <a:ext uri="{FF2B5EF4-FFF2-40B4-BE49-F238E27FC236}">
                <a16:creationId xmlns:a16="http://schemas.microsoft.com/office/drawing/2014/main" id="{2A440FA4-9D17-8541-9709-5F8ADCC7877F}"/>
              </a:ext>
            </a:extLst>
          </p:cNvPr>
          <p:cNvGraphicFramePr>
            <a:graphicFrameLocks noChangeAspect="1"/>
          </p:cNvGraphicFramePr>
          <p:nvPr>
            <p:extLst>
              <p:ext uri="{D42A27DB-BD31-4B8C-83A1-F6EECF244321}">
                <p14:modId xmlns:p14="http://schemas.microsoft.com/office/powerpoint/2010/main" val="2609659952"/>
              </p:ext>
            </p:extLst>
          </p:nvPr>
        </p:nvGraphicFramePr>
        <p:xfrm>
          <a:off x="990362" y="1562048"/>
          <a:ext cx="1003300" cy="977900"/>
        </p:xfrm>
        <a:graphic>
          <a:graphicData uri="http://schemas.openxmlformats.org/presentationml/2006/ole">
            <mc:AlternateContent xmlns:mc="http://schemas.openxmlformats.org/markup-compatibility/2006">
              <mc:Choice xmlns:v="urn:schemas-microsoft-com:vml" Requires="v">
                <p:oleObj name="Equation" r:id="rId4" imgW="1002960" imgH="977760" progId="Equation.DSMT4">
                  <p:embed/>
                </p:oleObj>
              </mc:Choice>
              <mc:Fallback>
                <p:oleObj name="Equation" r:id="rId4" imgW="1002960" imgH="977760" progId="Equation.DSMT4">
                  <p:embed/>
                  <p:pic>
                    <p:nvPicPr>
                      <p:cNvPr id="179" name="Object 178">
                        <a:extLst>
                          <a:ext uri="{FF2B5EF4-FFF2-40B4-BE49-F238E27FC236}">
                            <a16:creationId xmlns:a16="http://schemas.microsoft.com/office/drawing/2014/main" id="{2BE3334E-4704-1FA8-24B9-FF26A8474655}"/>
                          </a:ext>
                        </a:extLst>
                      </p:cNvPr>
                      <p:cNvPicPr/>
                      <p:nvPr/>
                    </p:nvPicPr>
                    <p:blipFill>
                      <a:blip r:embed="rId5"/>
                      <a:stretch>
                        <a:fillRect/>
                      </a:stretch>
                    </p:blipFill>
                    <p:spPr>
                      <a:xfrm>
                        <a:off x="990362" y="1562048"/>
                        <a:ext cx="1003300" cy="977900"/>
                      </a:xfrm>
                      <a:prstGeom prst="rect">
                        <a:avLst/>
                      </a:prstGeom>
                      <a:noFill/>
                    </p:spPr>
                  </p:pic>
                </p:oleObj>
              </mc:Fallback>
            </mc:AlternateContent>
          </a:graphicData>
        </a:graphic>
      </p:graphicFrame>
      <p:graphicFrame>
        <p:nvGraphicFramePr>
          <p:cNvPr id="58" name="Object 57">
            <a:extLst>
              <a:ext uri="{FF2B5EF4-FFF2-40B4-BE49-F238E27FC236}">
                <a16:creationId xmlns:a16="http://schemas.microsoft.com/office/drawing/2014/main" id="{85B73955-D0C2-FD71-2808-5B3919E27959}"/>
              </a:ext>
            </a:extLst>
          </p:cNvPr>
          <p:cNvGraphicFramePr>
            <a:graphicFrameLocks noChangeAspect="1"/>
          </p:cNvGraphicFramePr>
          <p:nvPr>
            <p:extLst>
              <p:ext uri="{D42A27DB-BD31-4B8C-83A1-F6EECF244321}">
                <p14:modId xmlns:p14="http://schemas.microsoft.com/office/powerpoint/2010/main" val="2879980365"/>
              </p:ext>
            </p:extLst>
          </p:nvPr>
        </p:nvGraphicFramePr>
        <p:xfrm>
          <a:off x="3069835" y="1624444"/>
          <a:ext cx="838200" cy="762000"/>
        </p:xfrm>
        <a:graphic>
          <a:graphicData uri="http://schemas.openxmlformats.org/presentationml/2006/ole">
            <mc:AlternateContent xmlns:mc="http://schemas.openxmlformats.org/markup-compatibility/2006">
              <mc:Choice xmlns:v="urn:schemas-microsoft-com:vml" Requires="v">
                <p:oleObj name="Equation" r:id="rId6" imgW="838080" imgH="761760" progId="Equation.DSMT4">
                  <p:embed/>
                </p:oleObj>
              </mc:Choice>
              <mc:Fallback>
                <p:oleObj name="Equation" r:id="rId6" imgW="838080" imgH="761760" progId="Equation.DSMT4">
                  <p:embed/>
                  <p:pic>
                    <p:nvPicPr>
                      <p:cNvPr id="180" name="Object 179">
                        <a:extLst>
                          <a:ext uri="{FF2B5EF4-FFF2-40B4-BE49-F238E27FC236}">
                            <a16:creationId xmlns:a16="http://schemas.microsoft.com/office/drawing/2014/main" id="{7C7B17C8-4BC5-66E1-8AFC-AAF3D4AA1747}"/>
                          </a:ext>
                        </a:extLst>
                      </p:cNvPr>
                      <p:cNvPicPr/>
                      <p:nvPr/>
                    </p:nvPicPr>
                    <p:blipFill>
                      <a:blip r:embed="rId7"/>
                      <a:stretch>
                        <a:fillRect/>
                      </a:stretch>
                    </p:blipFill>
                    <p:spPr>
                      <a:xfrm>
                        <a:off x="3069835" y="1624444"/>
                        <a:ext cx="838200" cy="762000"/>
                      </a:xfrm>
                      <a:prstGeom prst="rect">
                        <a:avLst/>
                      </a:prstGeom>
                      <a:noFill/>
                    </p:spPr>
                  </p:pic>
                </p:oleObj>
              </mc:Fallback>
            </mc:AlternateContent>
          </a:graphicData>
        </a:graphic>
      </p:graphicFrame>
      <p:graphicFrame>
        <p:nvGraphicFramePr>
          <p:cNvPr id="59" name="Object 58">
            <a:extLst>
              <a:ext uri="{FF2B5EF4-FFF2-40B4-BE49-F238E27FC236}">
                <a16:creationId xmlns:a16="http://schemas.microsoft.com/office/drawing/2014/main" id="{12CED67B-5B16-7029-B1D6-008A2B152DD8}"/>
              </a:ext>
            </a:extLst>
          </p:cNvPr>
          <p:cNvGraphicFramePr>
            <a:graphicFrameLocks noChangeAspect="1"/>
          </p:cNvGraphicFramePr>
          <p:nvPr>
            <p:extLst>
              <p:ext uri="{D42A27DB-BD31-4B8C-83A1-F6EECF244321}">
                <p14:modId xmlns:p14="http://schemas.microsoft.com/office/powerpoint/2010/main" val="3180133756"/>
              </p:ext>
            </p:extLst>
          </p:nvPr>
        </p:nvGraphicFramePr>
        <p:xfrm>
          <a:off x="4658511" y="1592372"/>
          <a:ext cx="1778000" cy="762000"/>
        </p:xfrm>
        <a:graphic>
          <a:graphicData uri="http://schemas.openxmlformats.org/presentationml/2006/ole">
            <mc:AlternateContent xmlns:mc="http://schemas.openxmlformats.org/markup-compatibility/2006">
              <mc:Choice xmlns:v="urn:schemas-microsoft-com:vml" Requires="v">
                <p:oleObj name="Equation" r:id="rId8" imgW="1777680" imgH="761760" progId="Equation.DSMT4">
                  <p:embed/>
                </p:oleObj>
              </mc:Choice>
              <mc:Fallback>
                <p:oleObj name="Equation" r:id="rId8" imgW="1777680" imgH="761760" progId="Equation.DSMT4">
                  <p:embed/>
                  <p:pic>
                    <p:nvPicPr>
                      <p:cNvPr id="181" name="Object 180">
                        <a:extLst>
                          <a:ext uri="{FF2B5EF4-FFF2-40B4-BE49-F238E27FC236}">
                            <a16:creationId xmlns:a16="http://schemas.microsoft.com/office/drawing/2014/main" id="{B3933EF9-8F11-4B10-6E15-FD61E73C79D4}"/>
                          </a:ext>
                        </a:extLst>
                      </p:cNvPr>
                      <p:cNvPicPr/>
                      <p:nvPr/>
                    </p:nvPicPr>
                    <p:blipFill>
                      <a:blip r:embed="rId9"/>
                      <a:stretch>
                        <a:fillRect/>
                      </a:stretch>
                    </p:blipFill>
                    <p:spPr>
                      <a:xfrm>
                        <a:off x="4658511" y="1592372"/>
                        <a:ext cx="1778000" cy="762000"/>
                      </a:xfrm>
                      <a:prstGeom prst="rect">
                        <a:avLst/>
                      </a:prstGeom>
                      <a:noFill/>
                    </p:spPr>
                  </p:pic>
                </p:oleObj>
              </mc:Fallback>
            </mc:AlternateContent>
          </a:graphicData>
        </a:graphic>
      </p:graphicFrame>
      <p:graphicFrame>
        <p:nvGraphicFramePr>
          <p:cNvPr id="60" name="Object 59">
            <a:extLst>
              <a:ext uri="{FF2B5EF4-FFF2-40B4-BE49-F238E27FC236}">
                <a16:creationId xmlns:a16="http://schemas.microsoft.com/office/drawing/2014/main" id="{B3840E2D-ADC9-9C36-4E33-FB4DDB00E061}"/>
              </a:ext>
            </a:extLst>
          </p:cNvPr>
          <p:cNvGraphicFramePr>
            <a:graphicFrameLocks noChangeAspect="1"/>
          </p:cNvGraphicFramePr>
          <p:nvPr>
            <p:extLst>
              <p:ext uri="{D42A27DB-BD31-4B8C-83A1-F6EECF244321}">
                <p14:modId xmlns:p14="http://schemas.microsoft.com/office/powerpoint/2010/main" val="3295963738"/>
              </p:ext>
            </p:extLst>
          </p:nvPr>
        </p:nvGraphicFramePr>
        <p:xfrm>
          <a:off x="6680050" y="1624444"/>
          <a:ext cx="1778000" cy="762000"/>
        </p:xfrm>
        <a:graphic>
          <a:graphicData uri="http://schemas.openxmlformats.org/presentationml/2006/ole">
            <mc:AlternateContent xmlns:mc="http://schemas.openxmlformats.org/markup-compatibility/2006">
              <mc:Choice xmlns:v="urn:schemas-microsoft-com:vml" Requires="v">
                <p:oleObj name="Equation" r:id="rId10" imgW="1777680" imgH="761760" progId="Equation.DSMT4">
                  <p:embed/>
                </p:oleObj>
              </mc:Choice>
              <mc:Fallback>
                <p:oleObj name="Equation" r:id="rId10" imgW="1777680" imgH="761760" progId="Equation.DSMT4">
                  <p:embed/>
                  <p:pic>
                    <p:nvPicPr>
                      <p:cNvPr id="182" name="Object 181">
                        <a:extLst>
                          <a:ext uri="{FF2B5EF4-FFF2-40B4-BE49-F238E27FC236}">
                            <a16:creationId xmlns:a16="http://schemas.microsoft.com/office/drawing/2014/main" id="{21170DA7-1B96-25E4-564D-BE6BF71E38F3}"/>
                          </a:ext>
                        </a:extLst>
                      </p:cNvPr>
                      <p:cNvPicPr/>
                      <p:nvPr/>
                    </p:nvPicPr>
                    <p:blipFill>
                      <a:blip r:embed="rId11"/>
                      <a:stretch>
                        <a:fillRect/>
                      </a:stretch>
                    </p:blipFill>
                    <p:spPr>
                      <a:xfrm>
                        <a:off x="6680050" y="1624444"/>
                        <a:ext cx="1778000" cy="762000"/>
                      </a:xfrm>
                      <a:prstGeom prst="rect">
                        <a:avLst/>
                      </a:prstGeom>
                      <a:noFill/>
                    </p:spPr>
                  </p:pic>
                </p:oleObj>
              </mc:Fallback>
            </mc:AlternateContent>
          </a:graphicData>
        </a:graphic>
      </p:graphicFrame>
      <p:graphicFrame>
        <p:nvGraphicFramePr>
          <p:cNvPr id="61" name="Object 60">
            <a:extLst>
              <a:ext uri="{FF2B5EF4-FFF2-40B4-BE49-F238E27FC236}">
                <a16:creationId xmlns:a16="http://schemas.microsoft.com/office/drawing/2014/main" id="{310CBF38-619F-57B3-4B05-2D0C5B098C15}"/>
              </a:ext>
            </a:extLst>
          </p:cNvPr>
          <p:cNvGraphicFramePr>
            <a:graphicFrameLocks noChangeAspect="1"/>
          </p:cNvGraphicFramePr>
          <p:nvPr>
            <p:extLst>
              <p:ext uri="{D42A27DB-BD31-4B8C-83A1-F6EECF244321}">
                <p14:modId xmlns:p14="http://schemas.microsoft.com/office/powerpoint/2010/main" val="4060300633"/>
              </p:ext>
            </p:extLst>
          </p:nvPr>
        </p:nvGraphicFramePr>
        <p:xfrm>
          <a:off x="1366492" y="2750624"/>
          <a:ext cx="139700" cy="177800"/>
        </p:xfrm>
        <a:graphic>
          <a:graphicData uri="http://schemas.openxmlformats.org/presentationml/2006/ole">
            <mc:AlternateContent xmlns:mc="http://schemas.openxmlformats.org/markup-compatibility/2006">
              <mc:Choice xmlns:v="urn:schemas-microsoft-com:vml" Requires="v">
                <p:oleObj name="Equation" r:id="rId12" imgW="139680" imgH="177480" progId="Equation.DSMT4">
                  <p:embed/>
                </p:oleObj>
              </mc:Choice>
              <mc:Fallback>
                <p:oleObj name="Equation" r:id="rId12" imgW="139680" imgH="177480" progId="Equation.DSMT4">
                  <p:embed/>
                  <p:pic>
                    <p:nvPicPr>
                      <p:cNvPr id="183" name="Object 182">
                        <a:extLst>
                          <a:ext uri="{FF2B5EF4-FFF2-40B4-BE49-F238E27FC236}">
                            <a16:creationId xmlns:a16="http://schemas.microsoft.com/office/drawing/2014/main" id="{403F538F-A8EE-8723-D831-656EE93F7A8D}"/>
                          </a:ext>
                        </a:extLst>
                      </p:cNvPr>
                      <p:cNvPicPr/>
                      <p:nvPr/>
                    </p:nvPicPr>
                    <p:blipFill>
                      <a:blip r:embed="rId13"/>
                      <a:stretch>
                        <a:fillRect/>
                      </a:stretch>
                    </p:blipFill>
                    <p:spPr>
                      <a:xfrm>
                        <a:off x="1366492" y="2750624"/>
                        <a:ext cx="139700" cy="177800"/>
                      </a:xfrm>
                      <a:prstGeom prst="rect">
                        <a:avLst/>
                      </a:prstGeom>
                      <a:noFill/>
                    </p:spPr>
                  </p:pic>
                </p:oleObj>
              </mc:Fallback>
            </mc:AlternateContent>
          </a:graphicData>
        </a:graphic>
      </p:graphicFrame>
      <p:graphicFrame>
        <p:nvGraphicFramePr>
          <p:cNvPr id="62" name="Object 61">
            <a:extLst>
              <a:ext uri="{FF2B5EF4-FFF2-40B4-BE49-F238E27FC236}">
                <a16:creationId xmlns:a16="http://schemas.microsoft.com/office/drawing/2014/main" id="{6460313D-E7FB-C97C-8D67-C4F0479A5AB0}"/>
              </a:ext>
            </a:extLst>
          </p:cNvPr>
          <p:cNvGraphicFramePr>
            <a:graphicFrameLocks noChangeAspect="1"/>
          </p:cNvGraphicFramePr>
          <p:nvPr>
            <p:extLst>
              <p:ext uri="{D42A27DB-BD31-4B8C-83A1-F6EECF244321}">
                <p14:modId xmlns:p14="http://schemas.microsoft.com/office/powerpoint/2010/main" val="316120015"/>
              </p:ext>
            </p:extLst>
          </p:nvPr>
        </p:nvGraphicFramePr>
        <p:xfrm>
          <a:off x="3285439" y="2724696"/>
          <a:ext cx="330200" cy="190500"/>
        </p:xfrm>
        <a:graphic>
          <a:graphicData uri="http://schemas.openxmlformats.org/presentationml/2006/ole">
            <mc:AlternateContent xmlns:mc="http://schemas.openxmlformats.org/markup-compatibility/2006">
              <mc:Choice xmlns:v="urn:schemas-microsoft-com:vml" Requires="v">
                <p:oleObj name="Equation" r:id="rId14" imgW="330120" imgH="190440" progId="Equation.DSMT4">
                  <p:embed/>
                </p:oleObj>
              </mc:Choice>
              <mc:Fallback>
                <p:oleObj name="Equation" r:id="rId14" imgW="330120" imgH="190440" progId="Equation.DSMT4">
                  <p:embed/>
                  <p:pic>
                    <p:nvPicPr>
                      <p:cNvPr id="184" name="Object 183">
                        <a:extLst>
                          <a:ext uri="{FF2B5EF4-FFF2-40B4-BE49-F238E27FC236}">
                            <a16:creationId xmlns:a16="http://schemas.microsoft.com/office/drawing/2014/main" id="{0063E3E5-7FA9-A0B9-D125-6B9B78708B6D}"/>
                          </a:ext>
                        </a:extLst>
                      </p:cNvPr>
                      <p:cNvPicPr/>
                      <p:nvPr/>
                    </p:nvPicPr>
                    <p:blipFill>
                      <a:blip r:embed="rId15"/>
                      <a:stretch>
                        <a:fillRect/>
                      </a:stretch>
                    </p:blipFill>
                    <p:spPr>
                      <a:xfrm>
                        <a:off x="3285439" y="2724696"/>
                        <a:ext cx="330200" cy="190500"/>
                      </a:xfrm>
                      <a:prstGeom prst="rect">
                        <a:avLst/>
                      </a:prstGeom>
                      <a:noFill/>
                    </p:spPr>
                  </p:pic>
                </p:oleObj>
              </mc:Fallback>
            </mc:AlternateContent>
          </a:graphicData>
        </a:graphic>
      </p:graphicFrame>
      <p:graphicFrame>
        <p:nvGraphicFramePr>
          <p:cNvPr id="63" name="Object 62">
            <a:extLst>
              <a:ext uri="{FF2B5EF4-FFF2-40B4-BE49-F238E27FC236}">
                <a16:creationId xmlns:a16="http://schemas.microsoft.com/office/drawing/2014/main" id="{22CA8035-7F68-3304-91C0-47D8D35A5CAE}"/>
              </a:ext>
            </a:extLst>
          </p:cNvPr>
          <p:cNvGraphicFramePr>
            <a:graphicFrameLocks noChangeAspect="1"/>
          </p:cNvGraphicFramePr>
          <p:nvPr>
            <p:extLst>
              <p:ext uri="{D42A27DB-BD31-4B8C-83A1-F6EECF244321}">
                <p14:modId xmlns:p14="http://schemas.microsoft.com/office/powerpoint/2010/main" val="1865529967"/>
              </p:ext>
            </p:extLst>
          </p:nvPr>
        </p:nvGraphicFramePr>
        <p:xfrm>
          <a:off x="5402559" y="2707177"/>
          <a:ext cx="127000" cy="190500"/>
        </p:xfrm>
        <a:graphic>
          <a:graphicData uri="http://schemas.openxmlformats.org/presentationml/2006/ole">
            <mc:AlternateContent xmlns:mc="http://schemas.openxmlformats.org/markup-compatibility/2006">
              <mc:Choice xmlns:v="urn:schemas-microsoft-com:vml" Requires="v">
                <p:oleObj name="Equation" r:id="rId16" imgW="126720" imgH="190440" progId="Equation.DSMT4">
                  <p:embed/>
                </p:oleObj>
              </mc:Choice>
              <mc:Fallback>
                <p:oleObj name="Equation" r:id="rId16" imgW="126720" imgH="190440" progId="Equation.DSMT4">
                  <p:embed/>
                  <p:pic>
                    <p:nvPicPr>
                      <p:cNvPr id="185" name="Object 184">
                        <a:extLst>
                          <a:ext uri="{FF2B5EF4-FFF2-40B4-BE49-F238E27FC236}">
                            <a16:creationId xmlns:a16="http://schemas.microsoft.com/office/drawing/2014/main" id="{91D17A6D-46BA-1493-4DB3-69B7CF50E67C}"/>
                          </a:ext>
                        </a:extLst>
                      </p:cNvPr>
                      <p:cNvPicPr/>
                      <p:nvPr/>
                    </p:nvPicPr>
                    <p:blipFill>
                      <a:blip r:embed="rId17"/>
                      <a:stretch>
                        <a:fillRect/>
                      </a:stretch>
                    </p:blipFill>
                    <p:spPr>
                      <a:xfrm>
                        <a:off x="5402559" y="2707177"/>
                        <a:ext cx="127000" cy="190500"/>
                      </a:xfrm>
                      <a:prstGeom prst="rect">
                        <a:avLst/>
                      </a:prstGeom>
                      <a:noFill/>
                    </p:spPr>
                  </p:pic>
                </p:oleObj>
              </mc:Fallback>
            </mc:AlternateContent>
          </a:graphicData>
        </a:graphic>
      </p:graphicFrame>
      <p:graphicFrame>
        <p:nvGraphicFramePr>
          <p:cNvPr id="64" name="Object 63">
            <a:extLst>
              <a:ext uri="{FF2B5EF4-FFF2-40B4-BE49-F238E27FC236}">
                <a16:creationId xmlns:a16="http://schemas.microsoft.com/office/drawing/2014/main" id="{B15BDF8A-74FC-AE10-7141-D8BAC435A198}"/>
              </a:ext>
            </a:extLst>
          </p:cNvPr>
          <p:cNvGraphicFramePr>
            <a:graphicFrameLocks noChangeAspect="1"/>
          </p:cNvGraphicFramePr>
          <p:nvPr>
            <p:extLst>
              <p:ext uri="{D42A27DB-BD31-4B8C-83A1-F6EECF244321}">
                <p14:modId xmlns:p14="http://schemas.microsoft.com/office/powerpoint/2010/main" val="1094165030"/>
              </p:ext>
            </p:extLst>
          </p:nvPr>
        </p:nvGraphicFramePr>
        <p:xfrm>
          <a:off x="7392086" y="2785082"/>
          <a:ext cx="355600" cy="190500"/>
        </p:xfrm>
        <a:graphic>
          <a:graphicData uri="http://schemas.openxmlformats.org/presentationml/2006/ole">
            <mc:AlternateContent xmlns:mc="http://schemas.openxmlformats.org/markup-compatibility/2006">
              <mc:Choice xmlns:v="urn:schemas-microsoft-com:vml" Requires="v">
                <p:oleObj name="Equation" r:id="rId18" imgW="355320" imgH="190440" progId="Equation.DSMT4">
                  <p:embed/>
                </p:oleObj>
              </mc:Choice>
              <mc:Fallback>
                <p:oleObj name="Equation" r:id="rId18" imgW="355320" imgH="190440" progId="Equation.DSMT4">
                  <p:embed/>
                  <p:pic>
                    <p:nvPicPr>
                      <p:cNvPr id="186" name="Object 185">
                        <a:extLst>
                          <a:ext uri="{FF2B5EF4-FFF2-40B4-BE49-F238E27FC236}">
                            <a16:creationId xmlns:a16="http://schemas.microsoft.com/office/drawing/2014/main" id="{19388C2A-A742-8D66-A2DA-FB6DFA767979}"/>
                          </a:ext>
                        </a:extLst>
                      </p:cNvPr>
                      <p:cNvPicPr/>
                      <p:nvPr/>
                    </p:nvPicPr>
                    <p:blipFill>
                      <a:blip r:embed="rId19"/>
                      <a:stretch>
                        <a:fillRect/>
                      </a:stretch>
                    </p:blipFill>
                    <p:spPr>
                      <a:xfrm>
                        <a:off x="7392086" y="2785082"/>
                        <a:ext cx="355600" cy="190500"/>
                      </a:xfrm>
                      <a:prstGeom prst="rect">
                        <a:avLst/>
                      </a:prstGeom>
                      <a:noFill/>
                    </p:spPr>
                  </p:pic>
                </p:oleObj>
              </mc:Fallback>
            </mc:AlternateContent>
          </a:graphicData>
        </a:graphic>
      </p:graphicFrame>
      <p:graphicFrame>
        <p:nvGraphicFramePr>
          <p:cNvPr id="65" name="Object 64">
            <a:extLst>
              <a:ext uri="{FF2B5EF4-FFF2-40B4-BE49-F238E27FC236}">
                <a16:creationId xmlns:a16="http://schemas.microsoft.com/office/drawing/2014/main" id="{EA0E17AE-D5A8-72BB-1708-4EC47E53F8C4}"/>
              </a:ext>
            </a:extLst>
          </p:cNvPr>
          <p:cNvGraphicFramePr>
            <a:graphicFrameLocks noChangeAspect="1"/>
          </p:cNvGraphicFramePr>
          <p:nvPr>
            <p:extLst>
              <p:ext uri="{D42A27DB-BD31-4B8C-83A1-F6EECF244321}">
                <p14:modId xmlns:p14="http://schemas.microsoft.com/office/powerpoint/2010/main" val="1974860353"/>
              </p:ext>
            </p:extLst>
          </p:nvPr>
        </p:nvGraphicFramePr>
        <p:xfrm>
          <a:off x="1359906" y="3071698"/>
          <a:ext cx="127000" cy="190500"/>
        </p:xfrm>
        <a:graphic>
          <a:graphicData uri="http://schemas.openxmlformats.org/presentationml/2006/ole">
            <mc:AlternateContent xmlns:mc="http://schemas.openxmlformats.org/markup-compatibility/2006">
              <mc:Choice xmlns:v="urn:schemas-microsoft-com:vml" Requires="v">
                <p:oleObj name="Equation" r:id="rId20" imgW="126720" imgH="190440" progId="Equation.DSMT4">
                  <p:embed/>
                </p:oleObj>
              </mc:Choice>
              <mc:Fallback>
                <p:oleObj name="Equation" r:id="rId20" imgW="126720" imgH="190440" progId="Equation.DSMT4">
                  <p:embed/>
                  <p:pic>
                    <p:nvPicPr>
                      <p:cNvPr id="187" name="Object 186">
                        <a:extLst>
                          <a:ext uri="{FF2B5EF4-FFF2-40B4-BE49-F238E27FC236}">
                            <a16:creationId xmlns:a16="http://schemas.microsoft.com/office/drawing/2014/main" id="{373A990C-15A7-378A-85C9-B801390F133F}"/>
                          </a:ext>
                        </a:extLst>
                      </p:cNvPr>
                      <p:cNvPicPr/>
                      <p:nvPr/>
                    </p:nvPicPr>
                    <p:blipFill>
                      <a:blip r:embed="rId21"/>
                      <a:stretch>
                        <a:fillRect/>
                      </a:stretch>
                    </p:blipFill>
                    <p:spPr>
                      <a:xfrm>
                        <a:off x="1359906" y="3071698"/>
                        <a:ext cx="127000" cy="190500"/>
                      </a:xfrm>
                      <a:prstGeom prst="rect">
                        <a:avLst/>
                      </a:prstGeom>
                      <a:noFill/>
                    </p:spPr>
                  </p:pic>
                </p:oleObj>
              </mc:Fallback>
            </mc:AlternateContent>
          </a:graphicData>
        </a:graphic>
      </p:graphicFrame>
      <p:graphicFrame>
        <p:nvGraphicFramePr>
          <p:cNvPr id="66" name="Object 65">
            <a:extLst>
              <a:ext uri="{FF2B5EF4-FFF2-40B4-BE49-F238E27FC236}">
                <a16:creationId xmlns:a16="http://schemas.microsoft.com/office/drawing/2014/main" id="{4120EE9C-8F85-03ED-3787-0711877DF62B}"/>
              </a:ext>
            </a:extLst>
          </p:cNvPr>
          <p:cNvGraphicFramePr>
            <a:graphicFrameLocks noChangeAspect="1"/>
          </p:cNvGraphicFramePr>
          <p:nvPr>
            <p:extLst>
              <p:ext uri="{D42A27DB-BD31-4B8C-83A1-F6EECF244321}">
                <p14:modId xmlns:p14="http://schemas.microsoft.com/office/powerpoint/2010/main" val="1798956974"/>
              </p:ext>
            </p:extLst>
          </p:nvPr>
        </p:nvGraphicFramePr>
        <p:xfrm>
          <a:off x="3268914" y="3062511"/>
          <a:ext cx="342900" cy="190500"/>
        </p:xfrm>
        <a:graphic>
          <a:graphicData uri="http://schemas.openxmlformats.org/presentationml/2006/ole">
            <mc:AlternateContent xmlns:mc="http://schemas.openxmlformats.org/markup-compatibility/2006">
              <mc:Choice xmlns:v="urn:schemas-microsoft-com:vml" Requires="v">
                <p:oleObj name="Equation" r:id="rId22" imgW="342720" imgH="190440" progId="Equation.DSMT4">
                  <p:embed/>
                </p:oleObj>
              </mc:Choice>
              <mc:Fallback>
                <p:oleObj name="Equation" r:id="rId22" imgW="342720" imgH="190440" progId="Equation.DSMT4">
                  <p:embed/>
                  <p:pic>
                    <p:nvPicPr>
                      <p:cNvPr id="188" name="Object 187">
                        <a:extLst>
                          <a:ext uri="{FF2B5EF4-FFF2-40B4-BE49-F238E27FC236}">
                            <a16:creationId xmlns:a16="http://schemas.microsoft.com/office/drawing/2014/main" id="{2E27A2C0-F962-D3B1-CF37-02EAD29A3F5B}"/>
                          </a:ext>
                        </a:extLst>
                      </p:cNvPr>
                      <p:cNvPicPr/>
                      <p:nvPr/>
                    </p:nvPicPr>
                    <p:blipFill>
                      <a:blip r:embed="rId23"/>
                      <a:stretch>
                        <a:fillRect/>
                      </a:stretch>
                    </p:blipFill>
                    <p:spPr>
                      <a:xfrm>
                        <a:off x="3268914" y="3062511"/>
                        <a:ext cx="342900" cy="190500"/>
                      </a:xfrm>
                      <a:prstGeom prst="rect">
                        <a:avLst/>
                      </a:prstGeom>
                      <a:noFill/>
                    </p:spPr>
                  </p:pic>
                </p:oleObj>
              </mc:Fallback>
            </mc:AlternateContent>
          </a:graphicData>
        </a:graphic>
      </p:graphicFrame>
      <p:graphicFrame>
        <p:nvGraphicFramePr>
          <p:cNvPr id="67" name="Object 66">
            <a:extLst>
              <a:ext uri="{FF2B5EF4-FFF2-40B4-BE49-F238E27FC236}">
                <a16:creationId xmlns:a16="http://schemas.microsoft.com/office/drawing/2014/main" id="{A91811FB-08C2-A712-8D32-343C06FF388F}"/>
              </a:ext>
            </a:extLst>
          </p:cNvPr>
          <p:cNvGraphicFramePr>
            <a:graphicFrameLocks noChangeAspect="1"/>
          </p:cNvGraphicFramePr>
          <p:nvPr>
            <p:extLst>
              <p:ext uri="{D42A27DB-BD31-4B8C-83A1-F6EECF244321}">
                <p14:modId xmlns:p14="http://schemas.microsoft.com/office/powerpoint/2010/main" val="3368509619"/>
              </p:ext>
            </p:extLst>
          </p:nvPr>
        </p:nvGraphicFramePr>
        <p:xfrm>
          <a:off x="5402559" y="3139734"/>
          <a:ext cx="127000" cy="190500"/>
        </p:xfrm>
        <a:graphic>
          <a:graphicData uri="http://schemas.openxmlformats.org/presentationml/2006/ole">
            <mc:AlternateContent xmlns:mc="http://schemas.openxmlformats.org/markup-compatibility/2006">
              <mc:Choice xmlns:v="urn:schemas-microsoft-com:vml" Requires="v">
                <p:oleObj name="Equation" r:id="rId24" imgW="126720" imgH="190440" progId="Equation.DSMT4">
                  <p:embed/>
                </p:oleObj>
              </mc:Choice>
              <mc:Fallback>
                <p:oleObj name="Equation" r:id="rId24" imgW="126720" imgH="190440" progId="Equation.DSMT4">
                  <p:embed/>
                  <p:pic>
                    <p:nvPicPr>
                      <p:cNvPr id="189" name="Object 188">
                        <a:extLst>
                          <a:ext uri="{FF2B5EF4-FFF2-40B4-BE49-F238E27FC236}">
                            <a16:creationId xmlns:a16="http://schemas.microsoft.com/office/drawing/2014/main" id="{745E7222-36E9-AE20-51A7-73383983E5DD}"/>
                          </a:ext>
                        </a:extLst>
                      </p:cNvPr>
                      <p:cNvPicPr/>
                      <p:nvPr/>
                    </p:nvPicPr>
                    <p:blipFill>
                      <a:blip r:embed="rId25"/>
                      <a:stretch>
                        <a:fillRect/>
                      </a:stretch>
                    </p:blipFill>
                    <p:spPr>
                      <a:xfrm>
                        <a:off x="5402559" y="3139734"/>
                        <a:ext cx="127000" cy="190500"/>
                      </a:xfrm>
                      <a:prstGeom prst="rect">
                        <a:avLst/>
                      </a:prstGeom>
                      <a:noFill/>
                    </p:spPr>
                  </p:pic>
                </p:oleObj>
              </mc:Fallback>
            </mc:AlternateContent>
          </a:graphicData>
        </a:graphic>
      </p:graphicFrame>
      <p:graphicFrame>
        <p:nvGraphicFramePr>
          <p:cNvPr id="68" name="Object 67">
            <a:extLst>
              <a:ext uri="{FF2B5EF4-FFF2-40B4-BE49-F238E27FC236}">
                <a16:creationId xmlns:a16="http://schemas.microsoft.com/office/drawing/2014/main" id="{CE17178A-F2D5-999B-163C-D117573C870C}"/>
              </a:ext>
            </a:extLst>
          </p:cNvPr>
          <p:cNvGraphicFramePr>
            <a:graphicFrameLocks noChangeAspect="1"/>
          </p:cNvGraphicFramePr>
          <p:nvPr>
            <p:extLst>
              <p:ext uri="{D42A27DB-BD31-4B8C-83A1-F6EECF244321}">
                <p14:modId xmlns:p14="http://schemas.microsoft.com/office/powerpoint/2010/main" val="2707322668"/>
              </p:ext>
            </p:extLst>
          </p:nvPr>
        </p:nvGraphicFramePr>
        <p:xfrm>
          <a:off x="7374422" y="3167734"/>
          <a:ext cx="355600" cy="190500"/>
        </p:xfrm>
        <a:graphic>
          <a:graphicData uri="http://schemas.openxmlformats.org/presentationml/2006/ole">
            <mc:AlternateContent xmlns:mc="http://schemas.openxmlformats.org/markup-compatibility/2006">
              <mc:Choice xmlns:v="urn:schemas-microsoft-com:vml" Requires="v">
                <p:oleObj name="Equation" r:id="rId26" imgW="355320" imgH="190440" progId="Equation.DSMT4">
                  <p:embed/>
                </p:oleObj>
              </mc:Choice>
              <mc:Fallback>
                <p:oleObj name="Equation" r:id="rId26" imgW="355320" imgH="190440" progId="Equation.DSMT4">
                  <p:embed/>
                  <p:pic>
                    <p:nvPicPr>
                      <p:cNvPr id="190" name="Object 189">
                        <a:extLst>
                          <a:ext uri="{FF2B5EF4-FFF2-40B4-BE49-F238E27FC236}">
                            <a16:creationId xmlns:a16="http://schemas.microsoft.com/office/drawing/2014/main" id="{748AFF00-45A3-83D2-9F82-88DDAA2864B4}"/>
                          </a:ext>
                        </a:extLst>
                      </p:cNvPr>
                      <p:cNvPicPr/>
                      <p:nvPr/>
                    </p:nvPicPr>
                    <p:blipFill>
                      <a:blip r:embed="rId27"/>
                      <a:stretch>
                        <a:fillRect/>
                      </a:stretch>
                    </p:blipFill>
                    <p:spPr>
                      <a:xfrm>
                        <a:off x="7374422" y="3167734"/>
                        <a:ext cx="355600" cy="190500"/>
                      </a:xfrm>
                      <a:prstGeom prst="rect">
                        <a:avLst/>
                      </a:prstGeom>
                      <a:noFill/>
                    </p:spPr>
                  </p:pic>
                </p:oleObj>
              </mc:Fallback>
            </mc:AlternateContent>
          </a:graphicData>
        </a:graphic>
      </p:graphicFrame>
      <p:graphicFrame>
        <p:nvGraphicFramePr>
          <p:cNvPr id="69" name="Object 68">
            <a:extLst>
              <a:ext uri="{FF2B5EF4-FFF2-40B4-BE49-F238E27FC236}">
                <a16:creationId xmlns:a16="http://schemas.microsoft.com/office/drawing/2014/main" id="{65E6EF3C-DA3C-42D7-EF96-98684DAAF2CD}"/>
              </a:ext>
            </a:extLst>
          </p:cNvPr>
          <p:cNvGraphicFramePr>
            <a:graphicFrameLocks noChangeAspect="1"/>
          </p:cNvGraphicFramePr>
          <p:nvPr>
            <p:extLst>
              <p:ext uri="{D42A27DB-BD31-4B8C-83A1-F6EECF244321}">
                <p14:modId xmlns:p14="http://schemas.microsoft.com/office/powerpoint/2010/main" val="639105506"/>
              </p:ext>
            </p:extLst>
          </p:nvPr>
        </p:nvGraphicFramePr>
        <p:xfrm>
          <a:off x="1358402" y="3463632"/>
          <a:ext cx="139700" cy="177800"/>
        </p:xfrm>
        <a:graphic>
          <a:graphicData uri="http://schemas.openxmlformats.org/presentationml/2006/ole">
            <mc:AlternateContent xmlns:mc="http://schemas.openxmlformats.org/markup-compatibility/2006">
              <mc:Choice xmlns:v="urn:schemas-microsoft-com:vml" Requires="v">
                <p:oleObj name="Equation" r:id="rId28" imgW="139680" imgH="177480" progId="Equation.DSMT4">
                  <p:embed/>
                </p:oleObj>
              </mc:Choice>
              <mc:Fallback>
                <p:oleObj name="Equation" r:id="rId28" imgW="139680" imgH="177480" progId="Equation.DSMT4">
                  <p:embed/>
                  <p:pic>
                    <p:nvPicPr>
                      <p:cNvPr id="191" name="Object 190">
                        <a:extLst>
                          <a:ext uri="{FF2B5EF4-FFF2-40B4-BE49-F238E27FC236}">
                            <a16:creationId xmlns:a16="http://schemas.microsoft.com/office/drawing/2014/main" id="{2F3A2D5B-D94D-D3FD-ABBF-8A74777D08BA}"/>
                          </a:ext>
                        </a:extLst>
                      </p:cNvPr>
                      <p:cNvPicPr/>
                      <p:nvPr/>
                    </p:nvPicPr>
                    <p:blipFill>
                      <a:blip r:embed="rId29"/>
                      <a:stretch>
                        <a:fillRect/>
                      </a:stretch>
                    </p:blipFill>
                    <p:spPr>
                      <a:xfrm>
                        <a:off x="1358402" y="3463632"/>
                        <a:ext cx="139700" cy="177800"/>
                      </a:xfrm>
                      <a:prstGeom prst="rect">
                        <a:avLst/>
                      </a:prstGeom>
                      <a:noFill/>
                    </p:spPr>
                  </p:pic>
                </p:oleObj>
              </mc:Fallback>
            </mc:AlternateContent>
          </a:graphicData>
        </a:graphic>
      </p:graphicFrame>
      <p:graphicFrame>
        <p:nvGraphicFramePr>
          <p:cNvPr id="70" name="Object 69">
            <a:extLst>
              <a:ext uri="{FF2B5EF4-FFF2-40B4-BE49-F238E27FC236}">
                <a16:creationId xmlns:a16="http://schemas.microsoft.com/office/drawing/2014/main" id="{59CA0C43-58AF-364A-E470-0AD7B25077FB}"/>
              </a:ext>
            </a:extLst>
          </p:cNvPr>
          <p:cNvGraphicFramePr>
            <a:graphicFrameLocks noChangeAspect="1"/>
          </p:cNvGraphicFramePr>
          <p:nvPr>
            <p:extLst>
              <p:ext uri="{D42A27DB-BD31-4B8C-83A1-F6EECF244321}">
                <p14:modId xmlns:p14="http://schemas.microsoft.com/office/powerpoint/2010/main" val="2334932528"/>
              </p:ext>
            </p:extLst>
          </p:nvPr>
        </p:nvGraphicFramePr>
        <p:xfrm>
          <a:off x="3271654" y="3481850"/>
          <a:ext cx="342900" cy="190500"/>
        </p:xfrm>
        <a:graphic>
          <a:graphicData uri="http://schemas.openxmlformats.org/presentationml/2006/ole">
            <mc:AlternateContent xmlns:mc="http://schemas.openxmlformats.org/markup-compatibility/2006">
              <mc:Choice xmlns:v="urn:schemas-microsoft-com:vml" Requires="v">
                <p:oleObj name="Equation" r:id="rId30" imgW="342720" imgH="190440" progId="Equation.DSMT4">
                  <p:embed/>
                </p:oleObj>
              </mc:Choice>
              <mc:Fallback>
                <p:oleObj name="Equation" r:id="rId30" imgW="342720" imgH="190440" progId="Equation.DSMT4">
                  <p:embed/>
                  <p:pic>
                    <p:nvPicPr>
                      <p:cNvPr id="192" name="Object 191">
                        <a:extLst>
                          <a:ext uri="{FF2B5EF4-FFF2-40B4-BE49-F238E27FC236}">
                            <a16:creationId xmlns:a16="http://schemas.microsoft.com/office/drawing/2014/main" id="{7C36A6D9-D694-FE27-D74A-84E5F5D1649B}"/>
                          </a:ext>
                        </a:extLst>
                      </p:cNvPr>
                      <p:cNvPicPr/>
                      <p:nvPr/>
                    </p:nvPicPr>
                    <p:blipFill>
                      <a:blip r:embed="rId31"/>
                      <a:stretch>
                        <a:fillRect/>
                      </a:stretch>
                    </p:blipFill>
                    <p:spPr>
                      <a:xfrm>
                        <a:off x="3271654" y="3481850"/>
                        <a:ext cx="342900" cy="190500"/>
                      </a:xfrm>
                      <a:prstGeom prst="rect">
                        <a:avLst/>
                      </a:prstGeom>
                      <a:noFill/>
                    </p:spPr>
                  </p:pic>
                </p:oleObj>
              </mc:Fallback>
            </mc:AlternateContent>
          </a:graphicData>
        </a:graphic>
      </p:graphicFrame>
      <p:graphicFrame>
        <p:nvGraphicFramePr>
          <p:cNvPr id="71" name="Object 70">
            <a:extLst>
              <a:ext uri="{FF2B5EF4-FFF2-40B4-BE49-F238E27FC236}">
                <a16:creationId xmlns:a16="http://schemas.microsoft.com/office/drawing/2014/main" id="{A8E6EB8B-DC9F-FB72-F3A5-A851D10EAB83}"/>
              </a:ext>
            </a:extLst>
          </p:cNvPr>
          <p:cNvGraphicFramePr>
            <a:graphicFrameLocks noChangeAspect="1"/>
          </p:cNvGraphicFramePr>
          <p:nvPr>
            <p:extLst>
              <p:ext uri="{D42A27DB-BD31-4B8C-83A1-F6EECF244321}">
                <p14:modId xmlns:p14="http://schemas.microsoft.com/office/powerpoint/2010/main" val="3361117299"/>
              </p:ext>
            </p:extLst>
          </p:nvPr>
        </p:nvGraphicFramePr>
        <p:xfrm>
          <a:off x="5402559" y="3427468"/>
          <a:ext cx="127000" cy="190500"/>
        </p:xfrm>
        <a:graphic>
          <a:graphicData uri="http://schemas.openxmlformats.org/presentationml/2006/ole">
            <mc:AlternateContent xmlns:mc="http://schemas.openxmlformats.org/markup-compatibility/2006">
              <mc:Choice xmlns:v="urn:schemas-microsoft-com:vml" Requires="v">
                <p:oleObj name="Equation" r:id="rId32" imgW="126720" imgH="190440" progId="Equation.DSMT4">
                  <p:embed/>
                </p:oleObj>
              </mc:Choice>
              <mc:Fallback>
                <p:oleObj name="Equation" r:id="rId32" imgW="126720" imgH="190440" progId="Equation.DSMT4">
                  <p:embed/>
                  <p:pic>
                    <p:nvPicPr>
                      <p:cNvPr id="193" name="Object 192">
                        <a:extLst>
                          <a:ext uri="{FF2B5EF4-FFF2-40B4-BE49-F238E27FC236}">
                            <a16:creationId xmlns:a16="http://schemas.microsoft.com/office/drawing/2014/main" id="{CC5D9A00-88BC-EBA1-5795-57CBD6BDF68B}"/>
                          </a:ext>
                        </a:extLst>
                      </p:cNvPr>
                      <p:cNvPicPr/>
                      <p:nvPr/>
                    </p:nvPicPr>
                    <p:blipFill>
                      <a:blip r:embed="rId33"/>
                      <a:stretch>
                        <a:fillRect/>
                      </a:stretch>
                    </p:blipFill>
                    <p:spPr>
                      <a:xfrm>
                        <a:off x="5402559" y="3427468"/>
                        <a:ext cx="127000" cy="190500"/>
                      </a:xfrm>
                      <a:prstGeom prst="rect">
                        <a:avLst/>
                      </a:prstGeom>
                      <a:noFill/>
                    </p:spPr>
                  </p:pic>
                </p:oleObj>
              </mc:Fallback>
            </mc:AlternateContent>
          </a:graphicData>
        </a:graphic>
      </p:graphicFrame>
      <p:graphicFrame>
        <p:nvGraphicFramePr>
          <p:cNvPr id="72" name="Object 71">
            <a:extLst>
              <a:ext uri="{FF2B5EF4-FFF2-40B4-BE49-F238E27FC236}">
                <a16:creationId xmlns:a16="http://schemas.microsoft.com/office/drawing/2014/main" id="{7CB3CB42-DA63-409A-D2AF-131D41D83D92}"/>
              </a:ext>
            </a:extLst>
          </p:cNvPr>
          <p:cNvGraphicFramePr>
            <a:graphicFrameLocks noChangeAspect="1"/>
          </p:cNvGraphicFramePr>
          <p:nvPr>
            <p:extLst>
              <p:ext uri="{D42A27DB-BD31-4B8C-83A1-F6EECF244321}">
                <p14:modId xmlns:p14="http://schemas.microsoft.com/office/powerpoint/2010/main" val="3451527008"/>
              </p:ext>
            </p:extLst>
          </p:nvPr>
        </p:nvGraphicFramePr>
        <p:xfrm>
          <a:off x="7374046" y="3522274"/>
          <a:ext cx="355600" cy="190500"/>
        </p:xfrm>
        <a:graphic>
          <a:graphicData uri="http://schemas.openxmlformats.org/presentationml/2006/ole">
            <mc:AlternateContent xmlns:mc="http://schemas.openxmlformats.org/markup-compatibility/2006">
              <mc:Choice xmlns:v="urn:schemas-microsoft-com:vml" Requires="v">
                <p:oleObj name="Equation" r:id="rId34" imgW="355320" imgH="190440" progId="Equation.DSMT4">
                  <p:embed/>
                </p:oleObj>
              </mc:Choice>
              <mc:Fallback>
                <p:oleObj name="Equation" r:id="rId34" imgW="355320" imgH="190440" progId="Equation.DSMT4">
                  <p:embed/>
                  <p:pic>
                    <p:nvPicPr>
                      <p:cNvPr id="194" name="Object 193">
                        <a:extLst>
                          <a:ext uri="{FF2B5EF4-FFF2-40B4-BE49-F238E27FC236}">
                            <a16:creationId xmlns:a16="http://schemas.microsoft.com/office/drawing/2014/main" id="{15EC705A-FA07-2172-FCFF-EEBDE57451B4}"/>
                          </a:ext>
                        </a:extLst>
                      </p:cNvPr>
                      <p:cNvPicPr/>
                      <p:nvPr/>
                    </p:nvPicPr>
                    <p:blipFill>
                      <a:blip r:embed="rId35"/>
                      <a:stretch>
                        <a:fillRect/>
                      </a:stretch>
                    </p:blipFill>
                    <p:spPr>
                      <a:xfrm>
                        <a:off x="7374046" y="3522274"/>
                        <a:ext cx="355600" cy="190500"/>
                      </a:xfrm>
                      <a:prstGeom prst="rect">
                        <a:avLst/>
                      </a:prstGeom>
                      <a:noFill/>
                    </p:spPr>
                  </p:pic>
                </p:oleObj>
              </mc:Fallback>
            </mc:AlternateContent>
          </a:graphicData>
        </a:graphic>
      </p:graphicFrame>
      <p:graphicFrame>
        <p:nvGraphicFramePr>
          <p:cNvPr id="73" name="Object 72">
            <a:extLst>
              <a:ext uri="{FF2B5EF4-FFF2-40B4-BE49-F238E27FC236}">
                <a16:creationId xmlns:a16="http://schemas.microsoft.com/office/drawing/2014/main" id="{A2F6DC74-C40F-F3CD-294C-95F91B0B05D9}"/>
              </a:ext>
            </a:extLst>
          </p:cNvPr>
          <p:cNvGraphicFramePr>
            <a:graphicFrameLocks noChangeAspect="1"/>
          </p:cNvGraphicFramePr>
          <p:nvPr>
            <p:extLst>
              <p:ext uri="{D42A27DB-BD31-4B8C-83A1-F6EECF244321}">
                <p14:modId xmlns:p14="http://schemas.microsoft.com/office/powerpoint/2010/main" val="850396267"/>
              </p:ext>
            </p:extLst>
          </p:nvPr>
        </p:nvGraphicFramePr>
        <p:xfrm>
          <a:off x="1345702" y="3839925"/>
          <a:ext cx="127000" cy="190500"/>
        </p:xfrm>
        <a:graphic>
          <a:graphicData uri="http://schemas.openxmlformats.org/presentationml/2006/ole">
            <mc:AlternateContent xmlns:mc="http://schemas.openxmlformats.org/markup-compatibility/2006">
              <mc:Choice xmlns:v="urn:schemas-microsoft-com:vml" Requires="v">
                <p:oleObj name="Equation" r:id="rId36" imgW="126720" imgH="190440" progId="Equation.DSMT4">
                  <p:embed/>
                </p:oleObj>
              </mc:Choice>
              <mc:Fallback>
                <p:oleObj name="Equation" r:id="rId36" imgW="126720" imgH="190440" progId="Equation.DSMT4">
                  <p:embed/>
                  <p:pic>
                    <p:nvPicPr>
                      <p:cNvPr id="195" name="Object 194">
                        <a:extLst>
                          <a:ext uri="{FF2B5EF4-FFF2-40B4-BE49-F238E27FC236}">
                            <a16:creationId xmlns:a16="http://schemas.microsoft.com/office/drawing/2014/main" id="{DA407CB8-AC61-E871-F0AD-D59A95D239B9}"/>
                          </a:ext>
                        </a:extLst>
                      </p:cNvPr>
                      <p:cNvPicPr/>
                      <p:nvPr/>
                    </p:nvPicPr>
                    <p:blipFill>
                      <a:blip r:embed="rId37"/>
                      <a:stretch>
                        <a:fillRect/>
                      </a:stretch>
                    </p:blipFill>
                    <p:spPr>
                      <a:xfrm>
                        <a:off x="1345702" y="3839925"/>
                        <a:ext cx="127000" cy="190500"/>
                      </a:xfrm>
                      <a:prstGeom prst="rect">
                        <a:avLst/>
                      </a:prstGeom>
                      <a:noFill/>
                    </p:spPr>
                  </p:pic>
                </p:oleObj>
              </mc:Fallback>
            </mc:AlternateContent>
          </a:graphicData>
        </a:graphic>
      </p:graphicFrame>
      <p:graphicFrame>
        <p:nvGraphicFramePr>
          <p:cNvPr id="74" name="Object 73">
            <a:extLst>
              <a:ext uri="{FF2B5EF4-FFF2-40B4-BE49-F238E27FC236}">
                <a16:creationId xmlns:a16="http://schemas.microsoft.com/office/drawing/2014/main" id="{31B9E1DA-1D6E-186F-B6D2-A7F56E34E032}"/>
              </a:ext>
            </a:extLst>
          </p:cNvPr>
          <p:cNvGraphicFramePr>
            <a:graphicFrameLocks noChangeAspect="1"/>
          </p:cNvGraphicFramePr>
          <p:nvPr>
            <p:extLst>
              <p:ext uri="{D42A27DB-BD31-4B8C-83A1-F6EECF244321}">
                <p14:modId xmlns:p14="http://schemas.microsoft.com/office/powerpoint/2010/main" val="3478574573"/>
              </p:ext>
            </p:extLst>
          </p:nvPr>
        </p:nvGraphicFramePr>
        <p:xfrm>
          <a:off x="3267213" y="3829861"/>
          <a:ext cx="355600" cy="190500"/>
        </p:xfrm>
        <a:graphic>
          <a:graphicData uri="http://schemas.openxmlformats.org/presentationml/2006/ole">
            <mc:AlternateContent xmlns:mc="http://schemas.openxmlformats.org/markup-compatibility/2006">
              <mc:Choice xmlns:v="urn:schemas-microsoft-com:vml" Requires="v">
                <p:oleObj name="Equation" r:id="rId38" imgW="355320" imgH="190440" progId="Equation.DSMT4">
                  <p:embed/>
                </p:oleObj>
              </mc:Choice>
              <mc:Fallback>
                <p:oleObj name="Equation" r:id="rId38" imgW="355320" imgH="190440" progId="Equation.DSMT4">
                  <p:embed/>
                  <p:pic>
                    <p:nvPicPr>
                      <p:cNvPr id="196" name="Object 195">
                        <a:extLst>
                          <a:ext uri="{FF2B5EF4-FFF2-40B4-BE49-F238E27FC236}">
                            <a16:creationId xmlns:a16="http://schemas.microsoft.com/office/drawing/2014/main" id="{E3DC1173-A484-3F7B-00DD-67178CCEBC2A}"/>
                          </a:ext>
                        </a:extLst>
                      </p:cNvPr>
                      <p:cNvPicPr/>
                      <p:nvPr/>
                    </p:nvPicPr>
                    <p:blipFill>
                      <a:blip r:embed="rId39"/>
                      <a:stretch>
                        <a:fillRect/>
                      </a:stretch>
                    </p:blipFill>
                    <p:spPr>
                      <a:xfrm>
                        <a:off x="3267213" y="3829861"/>
                        <a:ext cx="355600" cy="190500"/>
                      </a:xfrm>
                      <a:prstGeom prst="rect">
                        <a:avLst/>
                      </a:prstGeom>
                      <a:noFill/>
                    </p:spPr>
                  </p:pic>
                </p:oleObj>
              </mc:Fallback>
            </mc:AlternateContent>
          </a:graphicData>
        </a:graphic>
      </p:graphicFrame>
      <p:graphicFrame>
        <p:nvGraphicFramePr>
          <p:cNvPr id="75" name="Object 74">
            <a:extLst>
              <a:ext uri="{FF2B5EF4-FFF2-40B4-BE49-F238E27FC236}">
                <a16:creationId xmlns:a16="http://schemas.microsoft.com/office/drawing/2014/main" id="{8B517F47-E562-913E-43E2-8A177E9D8544}"/>
              </a:ext>
            </a:extLst>
          </p:cNvPr>
          <p:cNvGraphicFramePr>
            <a:graphicFrameLocks noChangeAspect="1"/>
          </p:cNvGraphicFramePr>
          <p:nvPr>
            <p:extLst>
              <p:ext uri="{D42A27DB-BD31-4B8C-83A1-F6EECF244321}">
                <p14:modId xmlns:p14="http://schemas.microsoft.com/office/powerpoint/2010/main" val="2403050204"/>
              </p:ext>
            </p:extLst>
          </p:nvPr>
        </p:nvGraphicFramePr>
        <p:xfrm>
          <a:off x="5403858" y="3807655"/>
          <a:ext cx="127000" cy="190500"/>
        </p:xfrm>
        <a:graphic>
          <a:graphicData uri="http://schemas.openxmlformats.org/presentationml/2006/ole">
            <mc:AlternateContent xmlns:mc="http://schemas.openxmlformats.org/markup-compatibility/2006">
              <mc:Choice xmlns:v="urn:schemas-microsoft-com:vml" Requires="v">
                <p:oleObj name="Equation" r:id="rId40" imgW="126720" imgH="190440" progId="Equation.DSMT4">
                  <p:embed/>
                </p:oleObj>
              </mc:Choice>
              <mc:Fallback>
                <p:oleObj name="Equation" r:id="rId40" imgW="126720" imgH="190440" progId="Equation.DSMT4">
                  <p:embed/>
                  <p:pic>
                    <p:nvPicPr>
                      <p:cNvPr id="197" name="Object 196">
                        <a:extLst>
                          <a:ext uri="{FF2B5EF4-FFF2-40B4-BE49-F238E27FC236}">
                            <a16:creationId xmlns:a16="http://schemas.microsoft.com/office/drawing/2014/main" id="{DB40755A-A271-C9E9-60AB-5961B5DBA30B}"/>
                          </a:ext>
                        </a:extLst>
                      </p:cNvPr>
                      <p:cNvPicPr/>
                      <p:nvPr/>
                    </p:nvPicPr>
                    <p:blipFill>
                      <a:blip r:embed="rId33"/>
                      <a:stretch>
                        <a:fillRect/>
                      </a:stretch>
                    </p:blipFill>
                    <p:spPr>
                      <a:xfrm>
                        <a:off x="5403858" y="3807655"/>
                        <a:ext cx="127000" cy="190500"/>
                      </a:xfrm>
                      <a:prstGeom prst="rect">
                        <a:avLst/>
                      </a:prstGeom>
                      <a:noFill/>
                    </p:spPr>
                  </p:pic>
                </p:oleObj>
              </mc:Fallback>
            </mc:AlternateContent>
          </a:graphicData>
        </a:graphic>
      </p:graphicFrame>
      <p:graphicFrame>
        <p:nvGraphicFramePr>
          <p:cNvPr id="76" name="Object 75">
            <a:extLst>
              <a:ext uri="{FF2B5EF4-FFF2-40B4-BE49-F238E27FC236}">
                <a16:creationId xmlns:a16="http://schemas.microsoft.com/office/drawing/2014/main" id="{A2A99808-434B-857A-AB21-AB79A688874F}"/>
              </a:ext>
            </a:extLst>
          </p:cNvPr>
          <p:cNvGraphicFramePr>
            <a:graphicFrameLocks noChangeAspect="1"/>
          </p:cNvGraphicFramePr>
          <p:nvPr>
            <p:extLst>
              <p:ext uri="{D42A27DB-BD31-4B8C-83A1-F6EECF244321}">
                <p14:modId xmlns:p14="http://schemas.microsoft.com/office/powerpoint/2010/main" val="1860845801"/>
              </p:ext>
            </p:extLst>
          </p:nvPr>
        </p:nvGraphicFramePr>
        <p:xfrm>
          <a:off x="7380396" y="3872102"/>
          <a:ext cx="342900" cy="190500"/>
        </p:xfrm>
        <a:graphic>
          <a:graphicData uri="http://schemas.openxmlformats.org/presentationml/2006/ole">
            <mc:AlternateContent xmlns:mc="http://schemas.openxmlformats.org/markup-compatibility/2006">
              <mc:Choice xmlns:v="urn:schemas-microsoft-com:vml" Requires="v">
                <p:oleObj name="Equation" r:id="rId41" imgW="342720" imgH="190440" progId="Equation.DSMT4">
                  <p:embed/>
                </p:oleObj>
              </mc:Choice>
              <mc:Fallback>
                <p:oleObj name="Equation" r:id="rId41" imgW="342720" imgH="190440" progId="Equation.DSMT4">
                  <p:embed/>
                  <p:pic>
                    <p:nvPicPr>
                      <p:cNvPr id="198" name="Object 197">
                        <a:extLst>
                          <a:ext uri="{FF2B5EF4-FFF2-40B4-BE49-F238E27FC236}">
                            <a16:creationId xmlns:a16="http://schemas.microsoft.com/office/drawing/2014/main" id="{EB16ED25-373D-4FC7-7C89-9F25F0151676}"/>
                          </a:ext>
                        </a:extLst>
                      </p:cNvPr>
                      <p:cNvPicPr/>
                      <p:nvPr/>
                    </p:nvPicPr>
                    <p:blipFill>
                      <a:blip r:embed="rId42"/>
                      <a:stretch>
                        <a:fillRect/>
                      </a:stretch>
                    </p:blipFill>
                    <p:spPr>
                      <a:xfrm>
                        <a:off x="7380396" y="3872102"/>
                        <a:ext cx="342900" cy="190500"/>
                      </a:xfrm>
                      <a:prstGeom prst="rect">
                        <a:avLst/>
                      </a:prstGeom>
                      <a:noFill/>
                    </p:spPr>
                  </p:pic>
                </p:oleObj>
              </mc:Fallback>
            </mc:AlternateContent>
          </a:graphicData>
        </a:graphic>
      </p:graphicFrame>
      <p:graphicFrame>
        <p:nvGraphicFramePr>
          <p:cNvPr id="77" name="Object 76">
            <a:extLst>
              <a:ext uri="{FF2B5EF4-FFF2-40B4-BE49-F238E27FC236}">
                <a16:creationId xmlns:a16="http://schemas.microsoft.com/office/drawing/2014/main" id="{AC2D2D0B-E10C-C487-310D-D43A488083A8}"/>
              </a:ext>
            </a:extLst>
          </p:cNvPr>
          <p:cNvGraphicFramePr>
            <a:graphicFrameLocks noChangeAspect="1"/>
          </p:cNvGraphicFramePr>
          <p:nvPr>
            <p:extLst>
              <p:ext uri="{D42A27DB-BD31-4B8C-83A1-F6EECF244321}">
                <p14:modId xmlns:p14="http://schemas.microsoft.com/office/powerpoint/2010/main" val="1817832494"/>
              </p:ext>
            </p:extLst>
          </p:nvPr>
        </p:nvGraphicFramePr>
        <p:xfrm>
          <a:off x="1347471" y="4187925"/>
          <a:ext cx="127000" cy="190500"/>
        </p:xfrm>
        <a:graphic>
          <a:graphicData uri="http://schemas.openxmlformats.org/presentationml/2006/ole">
            <mc:AlternateContent xmlns:mc="http://schemas.openxmlformats.org/markup-compatibility/2006">
              <mc:Choice xmlns:v="urn:schemas-microsoft-com:vml" Requires="v">
                <p:oleObj name="Equation" r:id="rId43" imgW="126720" imgH="190440" progId="Equation.DSMT4">
                  <p:embed/>
                </p:oleObj>
              </mc:Choice>
              <mc:Fallback>
                <p:oleObj name="Equation" r:id="rId43" imgW="126720" imgH="190440" progId="Equation.DSMT4">
                  <p:embed/>
                  <p:pic>
                    <p:nvPicPr>
                      <p:cNvPr id="199" name="Object 198">
                        <a:extLst>
                          <a:ext uri="{FF2B5EF4-FFF2-40B4-BE49-F238E27FC236}">
                            <a16:creationId xmlns:a16="http://schemas.microsoft.com/office/drawing/2014/main" id="{759F0FEB-2204-1921-6D20-D61D58B5BC12}"/>
                          </a:ext>
                        </a:extLst>
                      </p:cNvPr>
                      <p:cNvPicPr/>
                      <p:nvPr/>
                    </p:nvPicPr>
                    <p:blipFill>
                      <a:blip r:embed="rId44"/>
                      <a:stretch>
                        <a:fillRect/>
                      </a:stretch>
                    </p:blipFill>
                    <p:spPr>
                      <a:xfrm>
                        <a:off x="1347471" y="4187925"/>
                        <a:ext cx="127000" cy="190500"/>
                      </a:xfrm>
                      <a:prstGeom prst="rect">
                        <a:avLst/>
                      </a:prstGeom>
                      <a:noFill/>
                    </p:spPr>
                  </p:pic>
                </p:oleObj>
              </mc:Fallback>
            </mc:AlternateContent>
          </a:graphicData>
        </a:graphic>
      </p:graphicFrame>
      <p:graphicFrame>
        <p:nvGraphicFramePr>
          <p:cNvPr id="78" name="Object 77">
            <a:extLst>
              <a:ext uri="{FF2B5EF4-FFF2-40B4-BE49-F238E27FC236}">
                <a16:creationId xmlns:a16="http://schemas.microsoft.com/office/drawing/2014/main" id="{AE3E8E25-F2D2-EAC8-5F22-C9AF173A55B5}"/>
              </a:ext>
            </a:extLst>
          </p:cNvPr>
          <p:cNvGraphicFramePr>
            <a:graphicFrameLocks noChangeAspect="1"/>
          </p:cNvGraphicFramePr>
          <p:nvPr>
            <p:extLst>
              <p:ext uri="{D42A27DB-BD31-4B8C-83A1-F6EECF244321}">
                <p14:modId xmlns:p14="http://schemas.microsoft.com/office/powerpoint/2010/main" val="3392202321"/>
              </p:ext>
            </p:extLst>
          </p:nvPr>
        </p:nvGraphicFramePr>
        <p:xfrm>
          <a:off x="3274944" y="4209316"/>
          <a:ext cx="355600" cy="190500"/>
        </p:xfrm>
        <a:graphic>
          <a:graphicData uri="http://schemas.openxmlformats.org/presentationml/2006/ole">
            <mc:AlternateContent xmlns:mc="http://schemas.openxmlformats.org/markup-compatibility/2006">
              <mc:Choice xmlns:v="urn:schemas-microsoft-com:vml" Requires="v">
                <p:oleObj name="Equation" r:id="rId45" imgW="355320" imgH="190440" progId="Equation.DSMT4">
                  <p:embed/>
                </p:oleObj>
              </mc:Choice>
              <mc:Fallback>
                <p:oleObj name="Equation" r:id="rId45" imgW="355320" imgH="190440" progId="Equation.DSMT4">
                  <p:embed/>
                  <p:pic>
                    <p:nvPicPr>
                      <p:cNvPr id="200" name="Object 199">
                        <a:extLst>
                          <a:ext uri="{FF2B5EF4-FFF2-40B4-BE49-F238E27FC236}">
                            <a16:creationId xmlns:a16="http://schemas.microsoft.com/office/drawing/2014/main" id="{182BA422-C18D-1D79-7CBB-5FDA875BDDA5}"/>
                          </a:ext>
                        </a:extLst>
                      </p:cNvPr>
                      <p:cNvPicPr/>
                      <p:nvPr/>
                    </p:nvPicPr>
                    <p:blipFill>
                      <a:blip r:embed="rId46"/>
                      <a:stretch>
                        <a:fillRect/>
                      </a:stretch>
                    </p:blipFill>
                    <p:spPr>
                      <a:xfrm>
                        <a:off x="3274944" y="4209316"/>
                        <a:ext cx="355600" cy="190500"/>
                      </a:xfrm>
                      <a:prstGeom prst="rect">
                        <a:avLst/>
                      </a:prstGeom>
                      <a:noFill/>
                    </p:spPr>
                  </p:pic>
                </p:oleObj>
              </mc:Fallback>
            </mc:AlternateContent>
          </a:graphicData>
        </a:graphic>
      </p:graphicFrame>
      <p:graphicFrame>
        <p:nvGraphicFramePr>
          <p:cNvPr id="79" name="Object 78">
            <a:extLst>
              <a:ext uri="{FF2B5EF4-FFF2-40B4-BE49-F238E27FC236}">
                <a16:creationId xmlns:a16="http://schemas.microsoft.com/office/drawing/2014/main" id="{8921D633-02D9-64B0-6050-CD2184CB5C75}"/>
              </a:ext>
            </a:extLst>
          </p:cNvPr>
          <p:cNvGraphicFramePr>
            <a:graphicFrameLocks noChangeAspect="1"/>
          </p:cNvGraphicFramePr>
          <p:nvPr>
            <p:extLst>
              <p:ext uri="{D42A27DB-BD31-4B8C-83A1-F6EECF244321}">
                <p14:modId xmlns:p14="http://schemas.microsoft.com/office/powerpoint/2010/main" val="1031553786"/>
              </p:ext>
            </p:extLst>
          </p:nvPr>
        </p:nvGraphicFramePr>
        <p:xfrm>
          <a:off x="5402559" y="4171290"/>
          <a:ext cx="127000" cy="190500"/>
        </p:xfrm>
        <a:graphic>
          <a:graphicData uri="http://schemas.openxmlformats.org/presentationml/2006/ole">
            <mc:AlternateContent xmlns:mc="http://schemas.openxmlformats.org/markup-compatibility/2006">
              <mc:Choice xmlns:v="urn:schemas-microsoft-com:vml" Requires="v">
                <p:oleObj name="Equation" r:id="rId47" imgW="126720" imgH="190440" progId="Equation.DSMT4">
                  <p:embed/>
                </p:oleObj>
              </mc:Choice>
              <mc:Fallback>
                <p:oleObj name="Equation" r:id="rId47" imgW="126720" imgH="190440" progId="Equation.DSMT4">
                  <p:embed/>
                  <p:pic>
                    <p:nvPicPr>
                      <p:cNvPr id="201" name="Object 200">
                        <a:extLst>
                          <a:ext uri="{FF2B5EF4-FFF2-40B4-BE49-F238E27FC236}">
                            <a16:creationId xmlns:a16="http://schemas.microsoft.com/office/drawing/2014/main" id="{39C698A1-14A9-B864-36A8-BCF14BC98BC8}"/>
                          </a:ext>
                        </a:extLst>
                      </p:cNvPr>
                      <p:cNvPicPr/>
                      <p:nvPr/>
                    </p:nvPicPr>
                    <p:blipFill>
                      <a:blip r:embed="rId48"/>
                      <a:stretch>
                        <a:fillRect/>
                      </a:stretch>
                    </p:blipFill>
                    <p:spPr>
                      <a:xfrm>
                        <a:off x="5402559" y="4171290"/>
                        <a:ext cx="127000" cy="190500"/>
                      </a:xfrm>
                      <a:prstGeom prst="rect">
                        <a:avLst/>
                      </a:prstGeom>
                      <a:noFill/>
                    </p:spPr>
                  </p:pic>
                </p:oleObj>
              </mc:Fallback>
            </mc:AlternateContent>
          </a:graphicData>
        </a:graphic>
      </p:graphicFrame>
      <p:graphicFrame>
        <p:nvGraphicFramePr>
          <p:cNvPr id="80" name="Object 79">
            <a:extLst>
              <a:ext uri="{FF2B5EF4-FFF2-40B4-BE49-F238E27FC236}">
                <a16:creationId xmlns:a16="http://schemas.microsoft.com/office/drawing/2014/main" id="{1C723189-04CA-4695-B701-DA3CB1AF22D8}"/>
              </a:ext>
            </a:extLst>
          </p:cNvPr>
          <p:cNvGraphicFramePr>
            <a:graphicFrameLocks noChangeAspect="1"/>
          </p:cNvGraphicFramePr>
          <p:nvPr>
            <p:extLst>
              <p:ext uri="{D42A27DB-BD31-4B8C-83A1-F6EECF244321}">
                <p14:modId xmlns:p14="http://schemas.microsoft.com/office/powerpoint/2010/main" val="518605393"/>
              </p:ext>
            </p:extLst>
          </p:nvPr>
        </p:nvGraphicFramePr>
        <p:xfrm>
          <a:off x="7398436" y="4200561"/>
          <a:ext cx="355600" cy="190500"/>
        </p:xfrm>
        <a:graphic>
          <a:graphicData uri="http://schemas.openxmlformats.org/presentationml/2006/ole">
            <mc:AlternateContent xmlns:mc="http://schemas.openxmlformats.org/markup-compatibility/2006">
              <mc:Choice xmlns:v="urn:schemas-microsoft-com:vml" Requires="v">
                <p:oleObj name="Equation" r:id="rId49" imgW="355320" imgH="190440" progId="Equation.DSMT4">
                  <p:embed/>
                </p:oleObj>
              </mc:Choice>
              <mc:Fallback>
                <p:oleObj name="Equation" r:id="rId49" imgW="355320" imgH="190440" progId="Equation.DSMT4">
                  <p:embed/>
                  <p:pic>
                    <p:nvPicPr>
                      <p:cNvPr id="202" name="Object 201">
                        <a:extLst>
                          <a:ext uri="{FF2B5EF4-FFF2-40B4-BE49-F238E27FC236}">
                            <a16:creationId xmlns:a16="http://schemas.microsoft.com/office/drawing/2014/main" id="{4A6F9C44-2955-45A4-4B16-D4D1C3B51729}"/>
                          </a:ext>
                        </a:extLst>
                      </p:cNvPr>
                      <p:cNvPicPr/>
                      <p:nvPr/>
                    </p:nvPicPr>
                    <p:blipFill>
                      <a:blip r:embed="rId50"/>
                      <a:stretch>
                        <a:fillRect/>
                      </a:stretch>
                    </p:blipFill>
                    <p:spPr>
                      <a:xfrm>
                        <a:off x="7398436" y="4200561"/>
                        <a:ext cx="355600" cy="190500"/>
                      </a:xfrm>
                      <a:prstGeom prst="rect">
                        <a:avLst/>
                      </a:prstGeom>
                      <a:noFill/>
                    </p:spPr>
                  </p:pic>
                </p:oleObj>
              </mc:Fallback>
            </mc:AlternateContent>
          </a:graphicData>
        </a:graphic>
      </p:graphicFrame>
      <p:graphicFrame>
        <p:nvGraphicFramePr>
          <p:cNvPr id="81" name="Object 80">
            <a:extLst>
              <a:ext uri="{FF2B5EF4-FFF2-40B4-BE49-F238E27FC236}">
                <a16:creationId xmlns:a16="http://schemas.microsoft.com/office/drawing/2014/main" id="{E5A5D699-1B8B-3E78-9482-4E37050519FE}"/>
              </a:ext>
            </a:extLst>
          </p:cNvPr>
          <p:cNvGraphicFramePr>
            <a:graphicFrameLocks noChangeAspect="1"/>
          </p:cNvGraphicFramePr>
          <p:nvPr>
            <p:extLst>
              <p:ext uri="{D42A27DB-BD31-4B8C-83A1-F6EECF244321}">
                <p14:modId xmlns:p14="http://schemas.microsoft.com/office/powerpoint/2010/main" val="3964410194"/>
              </p:ext>
            </p:extLst>
          </p:nvPr>
        </p:nvGraphicFramePr>
        <p:xfrm>
          <a:off x="1333002" y="4531268"/>
          <a:ext cx="139700" cy="190500"/>
        </p:xfrm>
        <a:graphic>
          <a:graphicData uri="http://schemas.openxmlformats.org/presentationml/2006/ole">
            <mc:AlternateContent xmlns:mc="http://schemas.openxmlformats.org/markup-compatibility/2006">
              <mc:Choice xmlns:v="urn:schemas-microsoft-com:vml" Requires="v">
                <p:oleObj name="Equation" r:id="rId51" imgW="139680" imgH="190440" progId="Equation.DSMT4">
                  <p:embed/>
                </p:oleObj>
              </mc:Choice>
              <mc:Fallback>
                <p:oleObj name="Equation" r:id="rId51" imgW="139680" imgH="190440" progId="Equation.DSMT4">
                  <p:embed/>
                  <p:pic>
                    <p:nvPicPr>
                      <p:cNvPr id="203" name="Object 202">
                        <a:extLst>
                          <a:ext uri="{FF2B5EF4-FFF2-40B4-BE49-F238E27FC236}">
                            <a16:creationId xmlns:a16="http://schemas.microsoft.com/office/drawing/2014/main" id="{E3E6CE3B-147B-0A01-9870-AA5AA9515722}"/>
                          </a:ext>
                        </a:extLst>
                      </p:cNvPr>
                      <p:cNvPicPr/>
                      <p:nvPr/>
                    </p:nvPicPr>
                    <p:blipFill>
                      <a:blip r:embed="rId52"/>
                      <a:stretch>
                        <a:fillRect/>
                      </a:stretch>
                    </p:blipFill>
                    <p:spPr>
                      <a:xfrm>
                        <a:off x="1333002" y="4531268"/>
                        <a:ext cx="139700" cy="190500"/>
                      </a:xfrm>
                      <a:prstGeom prst="rect">
                        <a:avLst/>
                      </a:prstGeom>
                      <a:noFill/>
                    </p:spPr>
                  </p:pic>
                </p:oleObj>
              </mc:Fallback>
            </mc:AlternateContent>
          </a:graphicData>
        </a:graphic>
      </p:graphicFrame>
      <p:graphicFrame>
        <p:nvGraphicFramePr>
          <p:cNvPr id="82" name="Object 81">
            <a:extLst>
              <a:ext uri="{FF2B5EF4-FFF2-40B4-BE49-F238E27FC236}">
                <a16:creationId xmlns:a16="http://schemas.microsoft.com/office/drawing/2014/main" id="{387910CC-3763-292D-3254-E3793AA0AA71}"/>
              </a:ext>
            </a:extLst>
          </p:cNvPr>
          <p:cNvGraphicFramePr>
            <a:graphicFrameLocks noChangeAspect="1"/>
          </p:cNvGraphicFramePr>
          <p:nvPr>
            <p:extLst>
              <p:ext uri="{D42A27DB-BD31-4B8C-83A1-F6EECF244321}">
                <p14:modId xmlns:p14="http://schemas.microsoft.com/office/powerpoint/2010/main" val="4109914392"/>
              </p:ext>
            </p:extLst>
          </p:nvPr>
        </p:nvGraphicFramePr>
        <p:xfrm>
          <a:off x="3281294" y="4552859"/>
          <a:ext cx="355600" cy="190500"/>
        </p:xfrm>
        <a:graphic>
          <a:graphicData uri="http://schemas.openxmlformats.org/presentationml/2006/ole">
            <mc:AlternateContent xmlns:mc="http://schemas.openxmlformats.org/markup-compatibility/2006">
              <mc:Choice xmlns:v="urn:schemas-microsoft-com:vml" Requires="v">
                <p:oleObj name="Equation" r:id="rId53" imgW="355320" imgH="190440" progId="Equation.DSMT4">
                  <p:embed/>
                </p:oleObj>
              </mc:Choice>
              <mc:Fallback>
                <p:oleObj name="Equation" r:id="rId53" imgW="355320" imgH="190440" progId="Equation.DSMT4">
                  <p:embed/>
                  <p:pic>
                    <p:nvPicPr>
                      <p:cNvPr id="204" name="Object 203">
                        <a:extLst>
                          <a:ext uri="{FF2B5EF4-FFF2-40B4-BE49-F238E27FC236}">
                            <a16:creationId xmlns:a16="http://schemas.microsoft.com/office/drawing/2014/main" id="{524342B1-E5D3-F0DF-103F-EA77FAF43F8B}"/>
                          </a:ext>
                        </a:extLst>
                      </p:cNvPr>
                      <p:cNvPicPr/>
                      <p:nvPr/>
                    </p:nvPicPr>
                    <p:blipFill>
                      <a:blip r:embed="rId54"/>
                      <a:stretch>
                        <a:fillRect/>
                      </a:stretch>
                    </p:blipFill>
                    <p:spPr>
                      <a:xfrm>
                        <a:off x="3281294" y="4552859"/>
                        <a:ext cx="355600" cy="190500"/>
                      </a:xfrm>
                      <a:prstGeom prst="rect">
                        <a:avLst/>
                      </a:prstGeom>
                      <a:noFill/>
                    </p:spPr>
                  </p:pic>
                </p:oleObj>
              </mc:Fallback>
            </mc:AlternateContent>
          </a:graphicData>
        </a:graphic>
      </p:graphicFrame>
      <p:graphicFrame>
        <p:nvGraphicFramePr>
          <p:cNvPr id="83" name="Object 82">
            <a:extLst>
              <a:ext uri="{FF2B5EF4-FFF2-40B4-BE49-F238E27FC236}">
                <a16:creationId xmlns:a16="http://schemas.microsoft.com/office/drawing/2014/main" id="{B1B452E2-D28B-DB18-9314-937C814AE9A9}"/>
              </a:ext>
            </a:extLst>
          </p:cNvPr>
          <p:cNvGraphicFramePr>
            <a:graphicFrameLocks noChangeAspect="1"/>
          </p:cNvGraphicFramePr>
          <p:nvPr>
            <p:extLst>
              <p:ext uri="{D42A27DB-BD31-4B8C-83A1-F6EECF244321}">
                <p14:modId xmlns:p14="http://schemas.microsoft.com/office/powerpoint/2010/main" val="1704379278"/>
              </p:ext>
            </p:extLst>
          </p:nvPr>
        </p:nvGraphicFramePr>
        <p:xfrm>
          <a:off x="5288259" y="4531268"/>
          <a:ext cx="355600" cy="190500"/>
        </p:xfrm>
        <a:graphic>
          <a:graphicData uri="http://schemas.openxmlformats.org/presentationml/2006/ole">
            <mc:AlternateContent xmlns:mc="http://schemas.openxmlformats.org/markup-compatibility/2006">
              <mc:Choice xmlns:v="urn:schemas-microsoft-com:vml" Requires="v">
                <p:oleObj name="Equation" r:id="rId55" imgW="355320" imgH="190440" progId="Equation.DSMT4">
                  <p:embed/>
                </p:oleObj>
              </mc:Choice>
              <mc:Fallback>
                <p:oleObj name="Equation" r:id="rId55" imgW="355320" imgH="190440" progId="Equation.DSMT4">
                  <p:embed/>
                  <p:pic>
                    <p:nvPicPr>
                      <p:cNvPr id="205" name="Object 204">
                        <a:extLst>
                          <a:ext uri="{FF2B5EF4-FFF2-40B4-BE49-F238E27FC236}">
                            <a16:creationId xmlns:a16="http://schemas.microsoft.com/office/drawing/2014/main" id="{E6AD37C8-741D-36B9-AEE6-63AF6BBC3917}"/>
                          </a:ext>
                        </a:extLst>
                      </p:cNvPr>
                      <p:cNvPicPr/>
                      <p:nvPr/>
                    </p:nvPicPr>
                    <p:blipFill>
                      <a:blip r:embed="rId56"/>
                      <a:stretch>
                        <a:fillRect/>
                      </a:stretch>
                    </p:blipFill>
                    <p:spPr>
                      <a:xfrm>
                        <a:off x="5288259" y="4531268"/>
                        <a:ext cx="355600" cy="190500"/>
                      </a:xfrm>
                      <a:prstGeom prst="rect">
                        <a:avLst/>
                      </a:prstGeom>
                      <a:noFill/>
                    </p:spPr>
                  </p:pic>
                </p:oleObj>
              </mc:Fallback>
            </mc:AlternateContent>
          </a:graphicData>
        </a:graphic>
      </p:graphicFrame>
      <p:graphicFrame>
        <p:nvGraphicFramePr>
          <p:cNvPr id="84" name="Object 83">
            <a:extLst>
              <a:ext uri="{FF2B5EF4-FFF2-40B4-BE49-F238E27FC236}">
                <a16:creationId xmlns:a16="http://schemas.microsoft.com/office/drawing/2014/main" id="{64B22481-63EA-84C7-E0BC-860BBD1C3592}"/>
              </a:ext>
            </a:extLst>
          </p:cNvPr>
          <p:cNvGraphicFramePr>
            <a:graphicFrameLocks noChangeAspect="1"/>
          </p:cNvGraphicFramePr>
          <p:nvPr>
            <p:extLst>
              <p:ext uri="{D42A27DB-BD31-4B8C-83A1-F6EECF244321}">
                <p14:modId xmlns:p14="http://schemas.microsoft.com/office/powerpoint/2010/main" val="3084394238"/>
              </p:ext>
            </p:extLst>
          </p:nvPr>
        </p:nvGraphicFramePr>
        <p:xfrm>
          <a:off x="7386746" y="4563140"/>
          <a:ext cx="342900" cy="190500"/>
        </p:xfrm>
        <a:graphic>
          <a:graphicData uri="http://schemas.openxmlformats.org/presentationml/2006/ole">
            <mc:AlternateContent xmlns:mc="http://schemas.openxmlformats.org/markup-compatibility/2006">
              <mc:Choice xmlns:v="urn:schemas-microsoft-com:vml" Requires="v">
                <p:oleObj name="Equation" r:id="rId57" imgW="342720" imgH="190440" progId="Equation.DSMT4">
                  <p:embed/>
                </p:oleObj>
              </mc:Choice>
              <mc:Fallback>
                <p:oleObj name="Equation" r:id="rId57" imgW="342720" imgH="190440" progId="Equation.DSMT4">
                  <p:embed/>
                  <p:pic>
                    <p:nvPicPr>
                      <p:cNvPr id="206" name="Object 205">
                        <a:extLst>
                          <a:ext uri="{FF2B5EF4-FFF2-40B4-BE49-F238E27FC236}">
                            <a16:creationId xmlns:a16="http://schemas.microsoft.com/office/drawing/2014/main" id="{8B1F3742-5526-9FBF-1023-3733589BB311}"/>
                          </a:ext>
                        </a:extLst>
                      </p:cNvPr>
                      <p:cNvPicPr/>
                      <p:nvPr/>
                    </p:nvPicPr>
                    <p:blipFill>
                      <a:blip r:embed="rId58"/>
                      <a:stretch>
                        <a:fillRect/>
                      </a:stretch>
                    </p:blipFill>
                    <p:spPr>
                      <a:xfrm>
                        <a:off x="7386746" y="4563140"/>
                        <a:ext cx="342900" cy="190500"/>
                      </a:xfrm>
                      <a:prstGeom prst="rect">
                        <a:avLst/>
                      </a:prstGeom>
                      <a:noFill/>
                    </p:spPr>
                  </p:pic>
                </p:oleObj>
              </mc:Fallback>
            </mc:AlternateContent>
          </a:graphicData>
        </a:graphic>
      </p:graphicFrame>
      <p:graphicFrame>
        <p:nvGraphicFramePr>
          <p:cNvPr id="85" name="Object 84">
            <a:extLst>
              <a:ext uri="{FF2B5EF4-FFF2-40B4-BE49-F238E27FC236}">
                <a16:creationId xmlns:a16="http://schemas.microsoft.com/office/drawing/2014/main" id="{FEC417FD-7110-E946-DE2D-E0E4C09E5E04}"/>
              </a:ext>
            </a:extLst>
          </p:cNvPr>
          <p:cNvGraphicFramePr>
            <a:graphicFrameLocks noChangeAspect="1"/>
          </p:cNvGraphicFramePr>
          <p:nvPr>
            <p:extLst>
              <p:ext uri="{D42A27DB-BD31-4B8C-83A1-F6EECF244321}">
                <p14:modId xmlns:p14="http://schemas.microsoft.com/office/powerpoint/2010/main" val="1357820459"/>
              </p:ext>
            </p:extLst>
          </p:nvPr>
        </p:nvGraphicFramePr>
        <p:xfrm>
          <a:off x="1347471" y="4942092"/>
          <a:ext cx="127000" cy="190500"/>
        </p:xfrm>
        <a:graphic>
          <a:graphicData uri="http://schemas.openxmlformats.org/presentationml/2006/ole">
            <mc:AlternateContent xmlns:mc="http://schemas.openxmlformats.org/markup-compatibility/2006">
              <mc:Choice xmlns:v="urn:schemas-microsoft-com:vml" Requires="v">
                <p:oleObj name="Equation" r:id="rId59" imgW="126720" imgH="190440" progId="Equation.DSMT4">
                  <p:embed/>
                </p:oleObj>
              </mc:Choice>
              <mc:Fallback>
                <p:oleObj name="Equation" r:id="rId59" imgW="126720" imgH="190440" progId="Equation.DSMT4">
                  <p:embed/>
                  <p:pic>
                    <p:nvPicPr>
                      <p:cNvPr id="207" name="Object 206">
                        <a:extLst>
                          <a:ext uri="{FF2B5EF4-FFF2-40B4-BE49-F238E27FC236}">
                            <a16:creationId xmlns:a16="http://schemas.microsoft.com/office/drawing/2014/main" id="{3B9203E4-3F9E-DE08-B232-7F7ED4767EC8}"/>
                          </a:ext>
                        </a:extLst>
                      </p:cNvPr>
                      <p:cNvPicPr/>
                      <p:nvPr/>
                    </p:nvPicPr>
                    <p:blipFill>
                      <a:blip r:embed="rId60"/>
                      <a:stretch>
                        <a:fillRect/>
                      </a:stretch>
                    </p:blipFill>
                    <p:spPr>
                      <a:xfrm>
                        <a:off x="1347471" y="4942092"/>
                        <a:ext cx="127000" cy="190500"/>
                      </a:xfrm>
                      <a:prstGeom prst="rect">
                        <a:avLst/>
                      </a:prstGeom>
                      <a:noFill/>
                    </p:spPr>
                  </p:pic>
                </p:oleObj>
              </mc:Fallback>
            </mc:AlternateContent>
          </a:graphicData>
        </a:graphic>
      </p:graphicFrame>
      <p:graphicFrame>
        <p:nvGraphicFramePr>
          <p:cNvPr id="86" name="Object 85">
            <a:extLst>
              <a:ext uri="{FF2B5EF4-FFF2-40B4-BE49-F238E27FC236}">
                <a16:creationId xmlns:a16="http://schemas.microsoft.com/office/drawing/2014/main" id="{E6E12318-BC26-2026-B4B8-2D628E96AD4B}"/>
              </a:ext>
            </a:extLst>
          </p:cNvPr>
          <p:cNvGraphicFramePr>
            <a:graphicFrameLocks noChangeAspect="1"/>
          </p:cNvGraphicFramePr>
          <p:nvPr>
            <p:extLst>
              <p:ext uri="{D42A27DB-BD31-4B8C-83A1-F6EECF244321}">
                <p14:modId xmlns:p14="http://schemas.microsoft.com/office/powerpoint/2010/main" val="2669538395"/>
              </p:ext>
            </p:extLst>
          </p:nvPr>
        </p:nvGraphicFramePr>
        <p:xfrm>
          <a:off x="3281643" y="4925297"/>
          <a:ext cx="355600" cy="190500"/>
        </p:xfrm>
        <a:graphic>
          <a:graphicData uri="http://schemas.openxmlformats.org/presentationml/2006/ole">
            <mc:AlternateContent xmlns:mc="http://schemas.openxmlformats.org/markup-compatibility/2006">
              <mc:Choice xmlns:v="urn:schemas-microsoft-com:vml" Requires="v">
                <p:oleObj name="Equation" r:id="rId61" imgW="355320" imgH="190440" progId="Equation.DSMT4">
                  <p:embed/>
                </p:oleObj>
              </mc:Choice>
              <mc:Fallback>
                <p:oleObj name="Equation" r:id="rId61" imgW="355320" imgH="190440" progId="Equation.DSMT4">
                  <p:embed/>
                  <p:pic>
                    <p:nvPicPr>
                      <p:cNvPr id="208" name="Object 207">
                        <a:extLst>
                          <a:ext uri="{FF2B5EF4-FFF2-40B4-BE49-F238E27FC236}">
                            <a16:creationId xmlns:a16="http://schemas.microsoft.com/office/drawing/2014/main" id="{6560F050-8F0F-364D-9B23-446C9DFDFE9A}"/>
                          </a:ext>
                        </a:extLst>
                      </p:cNvPr>
                      <p:cNvPicPr/>
                      <p:nvPr/>
                    </p:nvPicPr>
                    <p:blipFill>
                      <a:blip r:embed="rId62"/>
                      <a:stretch>
                        <a:fillRect/>
                      </a:stretch>
                    </p:blipFill>
                    <p:spPr>
                      <a:xfrm>
                        <a:off x="3281643" y="4925297"/>
                        <a:ext cx="355600" cy="190500"/>
                      </a:xfrm>
                      <a:prstGeom prst="rect">
                        <a:avLst/>
                      </a:prstGeom>
                      <a:noFill/>
                    </p:spPr>
                  </p:pic>
                </p:oleObj>
              </mc:Fallback>
            </mc:AlternateContent>
          </a:graphicData>
        </a:graphic>
      </p:graphicFrame>
      <p:graphicFrame>
        <p:nvGraphicFramePr>
          <p:cNvPr id="87" name="Object 86">
            <a:extLst>
              <a:ext uri="{FF2B5EF4-FFF2-40B4-BE49-F238E27FC236}">
                <a16:creationId xmlns:a16="http://schemas.microsoft.com/office/drawing/2014/main" id="{5CF8EB8C-17D9-1DC8-A157-AB1897FFB30C}"/>
              </a:ext>
            </a:extLst>
          </p:cNvPr>
          <p:cNvGraphicFramePr>
            <a:graphicFrameLocks noChangeAspect="1"/>
          </p:cNvGraphicFramePr>
          <p:nvPr>
            <p:extLst>
              <p:ext uri="{D42A27DB-BD31-4B8C-83A1-F6EECF244321}">
                <p14:modId xmlns:p14="http://schemas.microsoft.com/office/powerpoint/2010/main" val="949261325"/>
              </p:ext>
            </p:extLst>
          </p:nvPr>
        </p:nvGraphicFramePr>
        <p:xfrm>
          <a:off x="5288259" y="4917506"/>
          <a:ext cx="355600" cy="190500"/>
        </p:xfrm>
        <a:graphic>
          <a:graphicData uri="http://schemas.openxmlformats.org/presentationml/2006/ole">
            <mc:AlternateContent xmlns:mc="http://schemas.openxmlformats.org/markup-compatibility/2006">
              <mc:Choice xmlns:v="urn:schemas-microsoft-com:vml" Requires="v">
                <p:oleObj name="Equation" r:id="rId63" imgW="355320" imgH="190440" progId="Equation.DSMT4">
                  <p:embed/>
                </p:oleObj>
              </mc:Choice>
              <mc:Fallback>
                <p:oleObj name="Equation" r:id="rId63" imgW="355320" imgH="190440" progId="Equation.DSMT4">
                  <p:embed/>
                  <p:pic>
                    <p:nvPicPr>
                      <p:cNvPr id="209" name="Object 208">
                        <a:extLst>
                          <a:ext uri="{FF2B5EF4-FFF2-40B4-BE49-F238E27FC236}">
                            <a16:creationId xmlns:a16="http://schemas.microsoft.com/office/drawing/2014/main" id="{9208BAFB-C07D-23D5-1E7D-A33DED4FF855}"/>
                          </a:ext>
                        </a:extLst>
                      </p:cNvPr>
                      <p:cNvPicPr/>
                      <p:nvPr/>
                    </p:nvPicPr>
                    <p:blipFill>
                      <a:blip r:embed="rId64"/>
                      <a:stretch>
                        <a:fillRect/>
                      </a:stretch>
                    </p:blipFill>
                    <p:spPr>
                      <a:xfrm>
                        <a:off x="5288259" y="4917506"/>
                        <a:ext cx="355600" cy="190500"/>
                      </a:xfrm>
                      <a:prstGeom prst="rect">
                        <a:avLst/>
                      </a:prstGeom>
                      <a:noFill/>
                    </p:spPr>
                  </p:pic>
                </p:oleObj>
              </mc:Fallback>
            </mc:AlternateContent>
          </a:graphicData>
        </a:graphic>
      </p:graphicFrame>
      <p:graphicFrame>
        <p:nvGraphicFramePr>
          <p:cNvPr id="88" name="Object 87">
            <a:extLst>
              <a:ext uri="{FF2B5EF4-FFF2-40B4-BE49-F238E27FC236}">
                <a16:creationId xmlns:a16="http://schemas.microsoft.com/office/drawing/2014/main" id="{ABA83D00-D40E-440D-2709-F0F0507D489B}"/>
              </a:ext>
            </a:extLst>
          </p:cNvPr>
          <p:cNvGraphicFramePr>
            <a:graphicFrameLocks noChangeAspect="1"/>
          </p:cNvGraphicFramePr>
          <p:nvPr>
            <p:extLst>
              <p:ext uri="{D42A27DB-BD31-4B8C-83A1-F6EECF244321}">
                <p14:modId xmlns:p14="http://schemas.microsoft.com/office/powerpoint/2010/main" val="1019000429"/>
              </p:ext>
            </p:extLst>
          </p:nvPr>
        </p:nvGraphicFramePr>
        <p:xfrm>
          <a:off x="7397600" y="4928850"/>
          <a:ext cx="342900" cy="190500"/>
        </p:xfrm>
        <a:graphic>
          <a:graphicData uri="http://schemas.openxmlformats.org/presentationml/2006/ole">
            <mc:AlternateContent xmlns:mc="http://schemas.openxmlformats.org/markup-compatibility/2006">
              <mc:Choice xmlns:v="urn:schemas-microsoft-com:vml" Requires="v">
                <p:oleObj name="Equation" r:id="rId65" imgW="342720" imgH="190440" progId="Equation.DSMT4">
                  <p:embed/>
                </p:oleObj>
              </mc:Choice>
              <mc:Fallback>
                <p:oleObj name="Equation" r:id="rId65" imgW="342720" imgH="190440" progId="Equation.DSMT4">
                  <p:embed/>
                  <p:pic>
                    <p:nvPicPr>
                      <p:cNvPr id="210" name="Object 209">
                        <a:extLst>
                          <a:ext uri="{FF2B5EF4-FFF2-40B4-BE49-F238E27FC236}">
                            <a16:creationId xmlns:a16="http://schemas.microsoft.com/office/drawing/2014/main" id="{B94FAC25-8484-6F3A-362E-E1D117F2CAFF}"/>
                          </a:ext>
                        </a:extLst>
                      </p:cNvPr>
                      <p:cNvPicPr/>
                      <p:nvPr/>
                    </p:nvPicPr>
                    <p:blipFill>
                      <a:blip r:embed="rId66"/>
                      <a:stretch>
                        <a:fillRect/>
                      </a:stretch>
                    </p:blipFill>
                    <p:spPr>
                      <a:xfrm>
                        <a:off x="7397600" y="4928850"/>
                        <a:ext cx="342900" cy="190500"/>
                      </a:xfrm>
                      <a:prstGeom prst="rect">
                        <a:avLst/>
                      </a:prstGeom>
                      <a:noFill/>
                    </p:spPr>
                  </p:pic>
                </p:oleObj>
              </mc:Fallback>
            </mc:AlternateContent>
          </a:graphicData>
        </a:graphic>
      </p:graphicFrame>
      <p:graphicFrame>
        <p:nvGraphicFramePr>
          <p:cNvPr id="89" name="Object 88">
            <a:extLst>
              <a:ext uri="{FF2B5EF4-FFF2-40B4-BE49-F238E27FC236}">
                <a16:creationId xmlns:a16="http://schemas.microsoft.com/office/drawing/2014/main" id="{DF845A2F-2C05-3B5A-E596-570DC4C20632}"/>
              </a:ext>
            </a:extLst>
          </p:cNvPr>
          <p:cNvGraphicFramePr>
            <a:graphicFrameLocks noChangeAspect="1"/>
          </p:cNvGraphicFramePr>
          <p:nvPr>
            <p:extLst>
              <p:ext uri="{D42A27DB-BD31-4B8C-83A1-F6EECF244321}">
                <p14:modId xmlns:p14="http://schemas.microsoft.com/office/powerpoint/2010/main" val="199825888"/>
              </p:ext>
            </p:extLst>
          </p:nvPr>
        </p:nvGraphicFramePr>
        <p:xfrm>
          <a:off x="1345702" y="5333142"/>
          <a:ext cx="127000" cy="190500"/>
        </p:xfrm>
        <a:graphic>
          <a:graphicData uri="http://schemas.openxmlformats.org/presentationml/2006/ole">
            <mc:AlternateContent xmlns:mc="http://schemas.openxmlformats.org/markup-compatibility/2006">
              <mc:Choice xmlns:v="urn:schemas-microsoft-com:vml" Requires="v">
                <p:oleObj name="Equation" r:id="rId67" imgW="126720" imgH="190440" progId="Equation.DSMT4">
                  <p:embed/>
                </p:oleObj>
              </mc:Choice>
              <mc:Fallback>
                <p:oleObj name="Equation" r:id="rId67" imgW="126720" imgH="190440" progId="Equation.DSMT4">
                  <p:embed/>
                  <p:pic>
                    <p:nvPicPr>
                      <p:cNvPr id="211" name="Object 210">
                        <a:extLst>
                          <a:ext uri="{FF2B5EF4-FFF2-40B4-BE49-F238E27FC236}">
                            <a16:creationId xmlns:a16="http://schemas.microsoft.com/office/drawing/2014/main" id="{A29D8926-2019-F339-EB18-5ECBCAB9A8C6}"/>
                          </a:ext>
                        </a:extLst>
                      </p:cNvPr>
                      <p:cNvPicPr/>
                      <p:nvPr/>
                    </p:nvPicPr>
                    <p:blipFill>
                      <a:blip r:embed="rId68"/>
                      <a:stretch>
                        <a:fillRect/>
                      </a:stretch>
                    </p:blipFill>
                    <p:spPr>
                      <a:xfrm>
                        <a:off x="1345702" y="5333142"/>
                        <a:ext cx="127000" cy="190500"/>
                      </a:xfrm>
                      <a:prstGeom prst="rect">
                        <a:avLst/>
                      </a:prstGeom>
                      <a:noFill/>
                    </p:spPr>
                  </p:pic>
                </p:oleObj>
              </mc:Fallback>
            </mc:AlternateContent>
          </a:graphicData>
        </a:graphic>
      </p:graphicFrame>
      <p:graphicFrame>
        <p:nvGraphicFramePr>
          <p:cNvPr id="90" name="Object 89">
            <a:extLst>
              <a:ext uri="{FF2B5EF4-FFF2-40B4-BE49-F238E27FC236}">
                <a16:creationId xmlns:a16="http://schemas.microsoft.com/office/drawing/2014/main" id="{09F1C5B3-E7E1-2923-9968-D3AE0018995B}"/>
              </a:ext>
            </a:extLst>
          </p:cNvPr>
          <p:cNvGraphicFramePr>
            <a:graphicFrameLocks noChangeAspect="1"/>
          </p:cNvGraphicFramePr>
          <p:nvPr>
            <p:extLst>
              <p:ext uri="{D42A27DB-BD31-4B8C-83A1-F6EECF244321}">
                <p14:modId xmlns:p14="http://schemas.microsoft.com/office/powerpoint/2010/main" val="1146621946"/>
              </p:ext>
            </p:extLst>
          </p:nvPr>
        </p:nvGraphicFramePr>
        <p:xfrm>
          <a:off x="3294138" y="5314752"/>
          <a:ext cx="355600" cy="190500"/>
        </p:xfrm>
        <a:graphic>
          <a:graphicData uri="http://schemas.openxmlformats.org/presentationml/2006/ole">
            <mc:AlternateContent xmlns:mc="http://schemas.openxmlformats.org/markup-compatibility/2006">
              <mc:Choice xmlns:v="urn:schemas-microsoft-com:vml" Requires="v">
                <p:oleObj name="Equation" r:id="rId69" imgW="355320" imgH="190440" progId="Equation.DSMT4">
                  <p:embed/>
                </p:oleObj>
              </mc:Choice>
              <mc:Fallback>
                <p:oleObj name="Equation" r:id="rId69" imgW="355320" imgH="190440" progId="Equation.DSMT4">
                  <p:embed/>
                  <p:pic>
                    <p:nvPicPr>
                      <p:cNvPr id="212" name="Object 211">
                        <a:extLst>
                          <a:ext uri="{FF2B5EF4-FFF2-40B4-BE49-F238E27FC236}">
                            <a16:creationId xmlns:a16="http://schemas.microsoft.com/office/drawing/2014/main" id="{94E0A22B-AA24-6C0E-4728-E62024011FA0}"/>
                          </a:ext>
                        </a:extLst>
                      </p:cNvPr>
                      <p:cNvPicPr/>
                      <p:nvPr/>
                    </p:nvPicPr>
                    <p:blipFill>
                      <a:blip r:embed="rId70"/>
                      <a:stretch>
                        <a:fillRect/>
                      </a:stretch>
                    </p:blipFill>
                    <p:spPr>
                      <a:xfrm>
                        <a:off x="3294138" y="5314752"/>
                        <a:ext cx="355600" cy="190500"/>
                      </a:xfrm>
                      <a:prstGeom prst="rect">
                        <a:avLst/>
                      </a:prstGeom>
                      <a:noFill/>
                    </p:spPr>
                  </p:pic>
                </p:oleObj>
              </mc:Fallback>
            </mc:AlternateContent>
          </a:graphicData>
        </a:graphic>
      </p:graphicFrame>
      <p:graphicFrame>
        <p:nvGraphicFramePr>
          <p:cNvPr id="91" name="Object 90">
            <a:extLst>
              <a:ext uri="{FF2B5EF4-FFF2-40B4-BE49-F238E27FC236}">
                <a16:creationId xmlns:a16="http://schemas.microsoft.com/office/drawing/2014/main" id="{87D0F7B1-C630-7EBA-0411-44DB0672FF4C}"/>
              </a:ext>
            </a:extLst>
          </p:cNvPr>
          <p:cNvGraphicFramePr>
            <a:graphicFrameLocks noChangeAspect="1"/>
          </p:cNvGraphicFramePr>
          <p:nvPr>
            <p:extLst>
              <p:ext uri="{D42A27DB-BD31-4B8C-83A1-F6EECF244321}">
                <p14:modId xmlns:p14="http://schemas.microsoft.com/office/powerpoint/2010/main" val="3397427316"/>
              </p:ext>
            </p:extLst>
          </p:nvPr>
        </p:nvGraphicFramePr>
        <p:xfrm>
          <a:off x="5297465" y="5295466"/>
          <a:ext cx="355600" cy="190500"/>
        </p:xfrm>
        <a:graphic>
          <a:graphicData uri="http://schemas.openxmlformats.org/presentationml/2006/ole">
            <mc:AlternateContent xmlns:mc="http://schemas.openxmlformats.org/markup-compatibility/2006">
              <mc:Choice xmlns:v="urn:schemas-microsoft-com:vml" Requires="v">
                <p:oleObj name="Equation" r:id="rId71" imgW="355320" imgH="190440" progId="Equation.DSMT4">
                  <p:embed/>
                </p:oleObj>
              </mc:Choice>
              <mc:Fallback>
                <p:oleObj name="Equation" r:id="rId71" imgW="355320" imgH="190440" progId="Equation.DSMT4">
                  <p:embed/>
                  <p:pic>
                    <p:nvPicPr>
                      <p:cNvPr id="213" name="Object 212">
                        <a:extLst>
                          <a:ext uri="{FF2B5EF4-FFF2-40B4-BE49-F238E27FC236}">
                            <a16:creationId xmlns:a16="http://schemas.microsoft.com/office/drawing/2014/main" id="{E4CE87B6-56D1-0E20-E78F-E0F8343D8BD1}"/>
                          </a:ext>
                        </a:extLst>
                      </p:cNvPr>
                      <p:cNvPicPr/>
                      <p:nvPr/>
                    </p:nvPicPr>
                    <p:blipFill>
                      <a:blip r:embed="rId72"/>
                      <a:stretch>
                        <a:fillRect/>
                      </a:stretch>
                    </p:blipFill>
                    <p:spPr>
                      <a:xfrm>
                        <a:off x="5297465" y="5295466"/>
                        <a:ext cx="355600" cy="190500"/>
                      </a:xfrm>
                      <a:prstGeom prst="rect">
                        <a:avLst/>
                      </a:prstGeom>
                      <a:noFill/>
                    </p:spPr>
                  </p:pic>
                </p:oleObj>
              </mc:Fallback>
            </mc:AlternateContent>
          </a:graphicData>
        </a:graphic>
      </p:graphicFrame>
      <p:graphicFrame>
        <p:nvGraphicFramePr>
          <p:cNvPr id="92" name="Object 91">
            <a:extLst>
              <a:ext uri="{FF2B5EF4-FFF2-40B4-BE49-F238E27FC236}">
                <a16:creationId xmlns:a16="http://schemas.microsoft.com/office/drawing/2014/main" id="{14424D04-DFA9-5075-30B8-EE969D43005B}"/>
              </a:ext>
            </a:extLst>
          </p:cNvPr>
          <p:cNvGraphicFramePr>
            <a:graphicFrameLocks noChangeAspect="1"/>
          </p:cNvGraphicFramePr>
          <p:nvPr>
            <p:extLst>
              <p:ext uri="{D42A27DB-BD31-4B8C-83A1-F6EECF244321}">
                <p14:modId xmlns:p14="http://schemas.microsoft.com/office/powerpoint/2010/main" val="1774736886"/>
              </p:ext>
            </p:extLst>
          </p:nvPr>
        </p:nvGraphicFramePr>
        <p:xfrm>
          <a:off x="7397600" y="5308950"/>
          <a:ext cx="342900" cy="190500"/>
        </p:xfrm>
        <a:graphic>
          <a:graphicData uri="http://schemas.openxmlformats.org/presentationml/2006/ole">
            <mc:AlternateContent xmlns:mc="http://schemas.openxmlformats.org/markup-compatibility/2006">
              <mc:Choice xmlns:v="urn:schemas-microsoft-com:vml" Requires="v">
                <p:oleObj name="Equation" r:id="rId73" imgW="342720" imgH="190440" progId="Equation.DSMT4">
                  <p:embed/>
                </p:oleObj>
              </mc:Choice>
              <mc:Fallback>
                <p:oleObj name="Equation" r:id="rId73" imgW="342720" imgH="190440" progId="Equation.DSMT4">
                  <p:embed/>
                  <p:pic>
                    <p:nvPicPr>
                      <p:cNvPr id="214" name="Object 213">
                        <a:extLst>
                          <a:ext uri="{FF2B5EF4-FFF2-40B4-BE49-F238E27FC236}">
                            <a16:creationId xmlns:a16="http://schemas.microsoft.com/office/drawing/2014/main" id="{4E374518-79F7-13F3-94A2-6158AD2F27EC}"/>
                          </a:ext>
                        </a:extLst>
                      </p:cNvPr>
                      <p:cNvPicPr/>
                      <p:nvPr/>
                    </p:nvPicPr>
                    <p:blipFill>
                      <a:blip r:embed="rId74"/>
                      <a:stretch>
                        <a:fillRect/>
                      </a:stretch>
                    </p:blipFill>
                    <p:spPr>
                      <a:xfrm>
                        <a:off x="7397600" y="5308950"/>
                        <a:ext cx="342900" cy="190500"/>
                      </a:xfrm>
                      <a:prstGeom prst="rect">
                        <a:avLst/>
                      </a:prstGeom>
                      <a:noFill/>
                    </p:spPr>
                  </p:pic>
                </p:oleObj>
              </mc:Fallback>
            </mc:AlternateContent>
          </a:graphicData>
        </a:graphic>
      </p:graphicFrame>
      <p:graphicFrame>
        <p:nvGraphicFramePr>
          <p:cNvPr id="93" name="Object 92">
            <a:extLst>
              <a:ext uri="{FF2B5EF4-FFF2-40B4-BE49-F238E27FC236}">
                <a16:creationId xmlns:a16="http://schemas.microsoft.com/office/drawing/2014/main" id="{5579EB40-AB94-DD24-795C-E14862695C5B}"/>
              </a:ext>
            </a:extLst>
          </p:cNvPr>
          <p:cNvGraphicFramePr>
            <a:graphicFrameLocks noChangeAspect="1"/>
          </p:cNvGraphicFramePr>
          <p:nvPr>
            <p:extLst>
              <p:ext uri="{D42A27DB-BD31-4B8C-83A1-F6EECF244321}">
                <p14:modId xmlns:p14="http://schemas.microsoft.com/office/powerpoint/2010/main" val="2731187710"/>
              </p:ext>
            </p:extLst>
          </p:nvPr>
        </p:nvGraphicFramePr>
        <p:xfrm>
          <a:off x="1321806" y="5677911"/>
          <a:ext cx="203200" cy="190500"/>
        </p:xfrm>
        <a:graphic>
          <a:graphicData uri="http://schemas.openxmlformats.org/presentationml/2006/ole">
            <mc:AlternateContent xmlns:mc="http://schemas.openxmlformats.org/markup-compatibility/2006">
              <mc:Choice xmlns:v="urn:schemas-microsoft-com:vml" Requires="v">
                <p:oleObj name="Equation" r:id="rId75" imgW="203040" imgH="190440" progId="Equation.DSMT4">
                  <p:embed/>
                </p:oleObj>
              </mc:Choice>
              <mc:Fallback>
                <p:oleObj name="Equation" r:id="rId75" imgW="203040" imgH="190440" progId="Equation.DSMT4">
                  <p:embed/>
                  <p:pic>
                    <p:nvPicPr>
                      <p:cNvPr id="215" name="Object 214">
                        <a:extLst>
                          <a:ext uri="{FF2B5EF4-FFF2-40B4-BE49-F238E27FC236}">
                            <a16:creationId xmlns:a16="http://schemas.microsoft.com/office/drawing/2014/main" id="{6707DC03-8AEA-473C-1387-85E727F6980E}"/>
                          </a:ext>
                        </a:extLst>
                      </p:cNvPr>
                      <p:cNvPicPr/>
                      <p:nvPr/>
                    </p:nvPicPr>
                    <p:blipFill>
                      <a:blip r:embed="rId76"/>
                      <a:stretch>
                        <a:fillRect/>
                      </a:stretch>
                    </p:blipFill>
                    <p:spPr>
                      <a:xfrm>
                        <a:off x="1321806" y="5677911"/>
                        <a:ext cx="203200" cy="190500"/>
                      </a:xfrm>
                      <a:prstGeom prst="rect">
                        <a:avLst/>
                      </a:prstGeom>
                      <a:noFill/>
                    </p:spPr>
                  </p:pic>
                </p:oleObj>
              </mc:Fallback>
            </mc:AlternateContent>
          </a:graphicData>
        </a:graphic>
      </p:graphicFrame>
      <p:graphicFrame>
        <p:nvGraphicFramePr>
          <p:cNvPr id="94" name="Object 93">
            <a:extLst>
              <a:ext uri="{FF2B5EF4-FFF2-40B4-BE49-F238E27FC236}">
                <a16:creationId xmlns:a16="http://schemas.microsoft.com/office/drawing/2014/main" id="{54C51DB7-027E-A36F-715D-D7F062950B07}"/>
              </a:ext>
            </a:extLst>
          </p:cNvPr>
          <p:cNvGraphicFramePr>
            <a:graphicFrameLocks noChangeAspect="1"/>
          </p:cNvGraphicFramePr>
          <p:nvPr>
            <p:extLst>
              <p:ext uri="{D42A27DB-BD31-4B8C-83A1-F6EECF244321}">
                <p14:modId xmlns:p14="http://schemas.microsoft.com/office/powerpoint/2010/main" val="1091979473"/>
              </p:ext>
            </p:extLst>
          </p:nvPr>
        </p:nvGraphicFramePr>
        <p:xfrm>
          <a:off x="3287644" y="5664402"/>
          <a:ext cx="342900" cy="190500"/>
        </p:xfrm>
        <a:graphic>
          <a:graphicData uri="http://schemas.openxmlformats.org/presentationml/2006/ole">
            <mc:AlternateContent xmlns:mc="http://schemas.openxmlformats.org/markup-compatibility/2006">
              <mc:Choice xmlns:v="urn:schemas-microsoft-com:vml" Requires="v">
                <p:oleObj name="Equation" r:id="rId77" imgW="342720" imgH="190440" progId="Equation.DSMT4">
                  <p:embed/>
                </p:oleObj>
              </mc:Choice>
              <mc:Fallback>
                <p:oleObj name="Equation" r:id="rId77" imgW="342720" imgH="190440" progId="Equation.DSMT4">
                  <p:embed/>
                  <p:pic>
                    <p:nvPicPr>
                      <p:cNvPr id="216" name="Object 215">
                        <a:extLst>
                          <a:ext uri="{FF2B5EF4-FFF2-40B4-BE49-F238E27FC236}">
                            <a16:creationId xmlns:a16="http://schemas.microsoft.com/office/drawing/2014/main" id="{1F00BBEF-606C-DC36-9BEF-04660006041F}"/>
                          </a:ext>
                        </a:extLst>
                      </p:cNvPr>
                      <p:cNvPicPr/>
                      <p:nvPr/>
                    </p:nvPicPr>
                    <p:blipFill>
                      <a:blip r:embed="rId78"/>
                      <a:stretch>
                        <a:fillRect/>
                      </a:stretch>
                    </p:blipFill>
                    <p:spPr>
                      <a:xfrm>
                        <a:off x="3287644" y="5664402"/>
                        <a:ext cx="342900" cy="190500"/>
                      </a:xfrm>
                      <a:prstGeom prst="rect">
                        <a:avLst/>
                      </a:prstGeom>
                      <a:noFill/>
                    </p:spPr>
                  </p:pic>
                </p:oleObj>
              </mc:Fallback>
            </mc:AlternateContent>
          </a:graphicData>
        </a:graphic>
      </p:graphicFrame>
      <p:graphicFrame>
        <p:nvGraphicFramePr>
          <p:cNvPr id="95" name="Object 94">
            <a:extLst>
              <a:ext uri="{FF2B5EF4-FFF2-40B4-BE49-F238E27FC236}">
                <a16:creationId xmlns:a16="http://schemas.microsoft.com/office/drawing/2014/main" id="{42259F54-2303-E28C-0A68-D0D9BD7AD306}"/>
              </a:ext>
            </a:extLst>
          </p:cNvPr>
          <p:cNvGraphicFramePr>
            <a:graphicFrameLocks noChangeAspect="1"/>
          </p:cNvGraphicFramePr>
          <p:nvPr>
            <p:extLst>
              <p:ext uri="{D42A27DB-BD31-4B8C-83A1-F6EECF244321}">
                <p14:modId xmlns:p14="http://schemas.microsoft.com/office/powerpoint/2010/main" val="3560979267"/>
              </p:ext>
            </p:extLst>
          </p:nvPr>
        </p:nvGraphicFramePr>
        <p:xfrm>
          <a:off x="5288259" y="5631746"/>
          <a:ext cx="355600" cy="190500"/>
        </p:xfrm>
        <a:graphic>
          <a:graphicData uri="http://schemas.openxmlformats.org/presentationml/2006/ole">
            <mc:AlternateContent xmlns:mc="http://schemas.openxmlformats.org/markup-compatibility/2006">
              <mc:Choice xmlns:v="urn:schemas-microsoft-com:vml" Requires="v">
                <p:oleObj name="Equation" r:id="rId79" imgW="355320" imgH="190440" progId="Equation.DSMT4">
                  <p:embed/>
                </p:oleObj>
              </mc:Choice>
              <mc:Fallback>
                <p:oleObj name="Equation" r:id="rId79" imgW="355320" imgH="190440" progId="Equation.DSMT4">
                  <p:embed/>
                  <p:pic>
                    <p:nvPicPr>
                      <p:cNvPr id="217" name="Object 216">
                        <a:extLst>
                          <a:ext uri="{FF2B5EF4-FFF2-40B4-BE49-F238E27FC236}">
                            <a16:creationId xmlns:a16="http://schemas.microsoft.com/office/drawing/2014/main" id="{FE42509B-F1E2-7FBA-D729-DFEBDBD580FE}"/>
                          </a:ext>
                        </a:extLst>
                      </p:cNvPr>
                      <p:cNvPicPr/>
                      <p:nvPr/>
                    </p:nvPicPr>
                    <p:blipFill>
                      <a:blip r:embed="rId80"/>
                      <a:stretch>
                        <a:fillRect/>
                      </a:stretch>
                    </p:blipFill>
                    <p:spPr>
                      <a:xfrm>
                        <a:off x="5288259" y="5631746"/>
                        <a:ext cx="355600" cy="190500"/>
                      </a:xfrm>
                      <a:prstGeom prst="rect">
                        <a:avLst/>
                      </a:prstGeom>
                      <a:noFill/>
                    </p:spPr>
                  </p:pic>
                </p:oleObj>
              </mc:Fallback>
            </mc:AlternateContent>
          </a:graphicData>
        </a:graphic>
      </p:graphicFrame>
      <p:graphicFrame>
        <p:nvGraphicFramePr>
          <p:cNvPr id="96" name="Object 95">
            <a:extLst>
              <a:ext uri="{FF2B5EF4-FFF2-40B4-BE49-F238E27FC236}">
                <a16:creationId xmlns:a16="http://schemas.microsoft.com/office/drawing/2014/main" id="{E07C8126-1DB6-FD4C-43F4-2A03E180790A}"/>
              </a:ext>
            </a:extLst>
          </p:cNvPr>
          <p:cNvGraphicFramePr>
            <a:graphicFrameLocks noChangeAspect="1"/>
          </p:cNvGraphicFramePr>
          <p:nvPr>
            <p:extLst>
              <p:ext uri="{D42A27DB-BD31-4B8C-83A1-F6EECF244321}">
                <p14:modId xmlns:p14="http://schemas.microsoft.com/office/powerpoint/2010/main" val="3681506188"/>
              </p:ext>
            </p:extLst>
          </p:nvPr>
        </p:nvGraphicFramePr>
        <p:xfrm>
          <a:off x="7403950" y="5631746"/>
          <a:ext cx="330200" cy="190500"/>
        </p:xfrm>
        <a:graphic>
          <a:graphicData uri="http://schemas.openxmlformats.org/presentationml/2006/ole">
            <mc:AlternateContent xmlns:mc="http://schemas.openxmlformats.org/markup-compatibility/2006">
              <mc:Choice xmlns:v="urn:schemas-microsoft-com:vml" Requires="v">
                <p:oleObj name="Equation" r:id="rId81" imgW="330120" imgH="190440" progId="Equation.DSMT4">
                  <p:embed/>
                </p:oleObj>
              </mc:Choice>
              <mc:Fallback>
                <p:oleObj name="Equation" r:id="rId81" imgW="330120" imgH="190440" progId="Equation.DSMT4">
                  <p:embed/>
                  <p:pic>
                    <p:nvPicPr>
                      <p:cNvPr id="218" name="Object 217">
                        <a:extLst>
                          <a:ext uri="{FF2B5EF4-FFF2-40B4-BE49-F238E27FC236}">
                            <a16:creationId xmlns:a16="http://schemas.microsoft.com/office/drawing/2014/main" id="{B67425A7-8B1F-EDE8-7D34-C1646C41D7C4}"/>
                          </a:ext>
                        </a:extLst>
                      </p:cNvPr>
                      <p:cNvPicPr/>
                      <p:nvPr/>
                    </p:nvPicPr>
                    <p:blipFill>
                      <a:blip r:embed="rId82"/>
                      <a:stretch>
                        <a:fillRect/>
                      </a:stretch>
                    </p:blipFill>
                    <p:spPr>
                      <a:xfrm>
                        <a:off x="7403950" y="5631746"/>
                        <a:ext cx="330200" cy="190500"/>
                      </a:xfrm>
                      <a:prstGeom prst="rect">
                        <a:avLst/>
                      </a:prstGeom>
                      <a:noFill/>
                    </p:spPr>
                  </p:pic>
                </p:oleObj>
              </mc:Fallback>
            </mc:AlternateContent>
          </a:graphicData>
        </a:graphic>
      </p:graphicFrame>
    </p:spTree>
    <p:extLst>
      <p:ext uri="{BB962C8B-B14F-4D97-AF65-F5344CB8AC3E}">
        <p14:creationId xmlns:p14="http://schemas.microsoft.com/office/powerpoint/2010/main" val="4148090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2D41-9433-97EB-3DDE-00C0B7705C2D}"/>
              </a:ext>
            </a:extLst>
          </p:cNvPr>
          <p:cNvSpPr>
            <a:spLocks noGrp="1"/>
          </p:cNvSpPr>
          <p:nvPr>
            <p:ph type="title"/>
          </p:nvPr>
        </p:nvSpPr>
        <p:spPr/>
        <p:txBody>
          <a:bodyPr/>
          <a:lstStyle/>
          <a:p>
            <a:r>
              <a:rPr lang="en-US" sz="3600" b="1" dirty="0"/>
              <a:t>Factors for Three Sigma Control Charts</a:t>
            </a:r>
            <a:endParaRPr lang="en-IN" dirty="0"/>
          </a:p>
        </p:txBody>
      </p:sp>
      <p:sp>
        <p:nvSpPr>
          <p:cNvPr id="4" name="Date Placeholder 3">
            <a:extLst>
              <a:ext uri="{FF2B5EF4-FFF2-40B4-BE49-F238E27FC236}">
                <a16:creationId xmlns:a16="http://schemas.microsoft.com/office/drawing/2014/main" id="{E5CFCFEC-2B07-266A-B2CA-59BB40ADD9E4}"/>
              </a:ext>
            </a:extLst>
          </p:cNvPr>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a:extLst>
              <a:ext uri="{FF2B5EF4-FFF2-40B4-BE49-F238E27FC236}">
                <a16:creationId xmlns:a16="http://schemas.microsoft.com/office/drawing/2014/main" id="{D238FEB1-EBD8-6F3D-CE6A-00742C0AFB9A}"/>
              </a:ext>
            </a:extLst>
          </p:cNvPr>
          <p:cNvSpPr>
            <a:spLocks noGrp="1"/>
          </p:cNvSpPr>
          <p:nvPr>
            <p:ph type="ftr" idx="11"/>
          </p:nvPr>
        </p:nvSpPr>
        <p:spPr/>
        <p:txBody>
          <a:bodyPr/>
          <a:lstStyle/>
          <a:p>
            <a:r>
              <a:rPr lang="en-IN"/>
              <a:t>Dr. Narpat Ram Sangwa</a:t>
            </a:r>
            <a:endParaRPr lang="en-IN" dirty="0"/>
          </a:p>
        </p:txBody>
      </p:sp>
      <p:sp>
        <p:nvSpPr>
          <p:cNvPr id="6" name="Slide Number Placeholder 5">
            <a:extLst>
              <a:ext uri="{FF2B5EF4-FFF2-40B4-BE49-F238E27FC236}">
                <a16:creationId xmlns:a16="http://schemas.microsoft.com/office/drawing/2014/main" id="{3F349365-16A5-1268-8B90-7B1E2B02599B}"/>
              </a:ext>
            </a:extLst>
          </p:cNvPr>
          <p:cNvSpPr>
            <a:spLocks noGrp="1"/>
          </p:cNvSpPr>
          <p:nvPr>
            <p:ph type="sldNum" idx="12"/>
          </p:nvPr>
        </p:nvSpPr>
        <p:spPr/>
        <p:txBody>
          <a:bodyPr/>
          <a:lstStyle/>
          <a:p>
            <a:fld id="{00000000-1234-1234-1234-123412341234}" type="slidenum">
              <a:rPr lang="en-US" smtClean="0"/>
              <a:pPr/>
              <a:t>63</a:t>
            </a:fld>
            <a:endParaRPr lang="en-US" dirty="0"/>
          </a:p>
        </p:txBody>
      </p:sp>
      <p:graphicFrame>
        <p:nvGraphicFramePr>
          <p:cNvPr id="53" name="Table 21">
            <a:extLst>
              <a:ext uri="{FF2B5EF4-FFF2-40B4-BE49-F238E27FC236}">
                <a16:creationId xmlns:a16="http://schemas.microsoft.com/office/drawing/2014/main" id="{6D828A1A-0FE4-E02C-1C8E-A32912B955C8}"/>
              </a:ext>
            </a:extLst>
          </p:cNvPr>
          <p:cNvGraphicFramePr>
            <a:graphicFrameLocks/>
          </p:cNvGraphicFramePr>
          <p:nvPr>
            <p:extLst>
              <p:ext uri="{D42A27DB-BD31-4B8C-83A1-F6EECF244321}">
                <p14:modId xmlns:p14="http://schemas.microsoft.com/office/powerpoint/2010/main" val="1318363579"/>
              </p:ext>
            </p:extLst>
          </p:nvPr>
        </p:nvGraphicFramePr>
        <p:xfrm>
          <a:off x="342900" y="973268"/>
          <a:ext cx="8141224" cy="4691289"/>
        </p:xfrm>
        <a:graphic>
          <a:graphicData uri="http://schemas.openxmlformats.org/drawingml/2006/table">
            <a:tbl>
              <a:tblPr firstRow="1" bandRow="1"/>
              <a:tblGrid>
                <a:gridCol w="1557244">
                  <a:extLst>
                    <a:ext uri="{9D8B030D-6E8A-4147-A177-3AD203B41FA5}">
                      <a16:colId xmlns:a16="http://schemas.microsoft.com/office/drawing/2014/main" val="6407667"/>
                    </a:ext>
                  </a:extLst>
                </a:gridCol>
                <a:gridCol w="1624162">
                  <a:extLst>
                    <a:ext uri="{9D8B030D-6E8A-4147-A177-3AD203B41FA5}">
                      <a16:colId xmlns:a16="http://schemas.microsoft.com/office/drawing/2014/main" val="221619191"/>
                    </a:ext>
                  </a:extLst>
                </a:gridCol>
                <a:gridCol w="2527702">
                  <a:extLst>
                    <a:ext uri="{9D8B030D-6E8A-4147-A177-3AD203B41FA5}">
                      <a16:colId xmlns:a16="http://schemas.microsoft.com/office/drawing/2014/main" val="163449976"/>
                    </a:ext>
                  </a:extLst>
                </a:gridCol>
                <a:gridCol w="2432116">
                  <a:extLst>
                    <a:ext uri="{9D8B030D-6E8A-4147-A177-3AD203B41FA5}">
                      <a16:colId xmlns:a16="http://schemas.microsoft.com/office/drawing/2014/main" val="1450846879"/>
                    </a:ext>
                  </a:extLst>
                </a:gridCol>
              </a:tblGrid>
              <a:tr h="1268429">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21A2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21A2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endParaRPr lang="en-IN" sz="140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21A2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E21A23"/>
                    </a:solidFill>
                  </a:tcPr>
                </a:tc>
                <a:extLst>
                  <a:ext uri="{0D108BD9-81ED-4DB2-BD59-A6C34878D82A}">
                    <a16:rowId xmlns:a16="http://schemas.microsoft.com/office/drawing/2014/main" val="2775693717"/>
                  </a:ext>
                </a:extLst>
              </a:tr>
              <a:tr h="349724">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3387979865"/>
                  </a:ext>
                </a:extLst>
              </a:tr>
              <a:tr h="30447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extLst>
                  <a:ext uri="{0D108BD9-81ED-4DB2-BD59-A6C34878D82A}">
                    <a16:rowId xmlns:a16="http://schemas.microsoft.com/office/drawing/2014/main" val="3523749157"/>
                  </a:ext>
                </a:extLst>
              </a:tr>
              <a:tr h="410056">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1216457449"/>
                  </a:ext>
                </a:extLst>
              </a:tr>
              <a:tr h="386499">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extLst>
                  <a:ext uri="{0D108BD9-81ED-4DB2-BD59-A6C34878D82A}">
                    <a16:rowId xmlns:a16="http://schemas.microsoft.com/office/drawing/2014/main" val="1233748742"/>
                  </a:ext>
                </a:extLst>
              </a:tr>
              <a:tr h="303239">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2725489422"/>
                  </a:ext>
                </a:extLst>
              </a:tr>
              <a:tr h="322093">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extLst>
                  <a:ext uri="{0D108BD9-81ED-4DB2-BD59-A6C34878D82A}">
                    <a16:rowId xmlns:a16="http://schemas.microsoft.com/office/drawing/2014/main" val="3492606343"/>
                  </a:ext>
                </a:extLst>
              </a:tr>
              <a:tr h="336222">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184455577"/>
                  </a:ext>
                </a:extLst>
              </a:tr>
              <a:tr h="336222">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extLst>
                  <a:ext uri="{0D108BD9-81ED-4DB2-BD59-A6C34878D82A}">
                    <a16:rowId xmlns:a16="http://schemas.microsoft.com/office/drawing/2014/main" val="2664611444"/>
                  </a:ext>
                </a:extLst>
              </a:tr>
              <a:tr h="336222">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40000"/>
                      </a:srgbClr>
                    </a:solidFill>
                  </a:tcPr>
                </a:tc>
                <a:extLst>
                  <a:ext uri="{0D108BD9-81ED-4DB2-BD59-A6C34878D82A}">
                    <a16:rowId xmlns:a16="http://schemas.microsoft.com/office/drawing/2014/main" val="2914653850"/>
                  </a:ext>
                </a:extLst>
              </a:tr>
              <a:tr h="336222">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sym typeface="Arial"/>
                        </a:defRPr>
                      </a:lvl9pPr>
                    </a:lstStyle>
                    <a:p>
                      <a:endParaRPr lang="en-IN" sz="1400"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21A23">
                        <a:tint val="20000"/>
                      </a:srgbClr>
                    </a:solidFill>
                  </a:tcPr>
                </a:tc>
                <a:extLst>
                  <a:ext uri="{0D108BD9-81ED-4DB2-BD59-A6C34878D82A}">
                    <a16:rowId xmlns:a16="http://schemas.microsoft.com/office/drawing/2014/main" val="1934925148"/>
                  </a:ext>
                </a:extLst>
              </a:tr>
            </a:tbl>
          </a:graphicData>
        </a:graphic>
      </p:graphicFrame>
      <p:graphicFrame>
        <p:nvGraphicFramePr>
          <p:cNvPr id="54" name="Object 53">
            <a:extLst>
              <a:ext uri="{FF2B5EF4-FFF2-40B4-BE49-F238E27FC236}">
                <a16:creationId xmlns:a16="http://schemas.microsoft.com/office/drawing/2014/main" id="{2C001930-2E70-6207-D690-58FDC36BE66C}"/>
              </a:ext>
            </a:extLst>
          </p:cNvPr>
          <p:cNvGraphicFramePr>
            <a:graphicFrameLocks noChangeAspect="1"/>
          </p:cNvGraphicFramePr>
          <p:nvPr>
            <p:extLst>
              <p:ext uri="{D42A27DB-BD31-4B8C-83A1-F6EECF244321}">
                <p14:modId xmlns:p14="http://schemas.microsoft.com/office/powerpoint/2010/main" val="2480121099"/>
              </p:ext>
            </p:extLst>
          </p:nvPr>
        </p:nvGraphicFramePr>
        <p:xfrm>
          <a:off x="582146" y="1160500"/>
          <a:ext cx="1003300" cy="977900"/>
        </p:xfrm>
        <a:graphic>
          <a:graphicData uri="http://schemas.openxmlformats.org/presentationml/2006/ole">
            <mc:AlternateContent xmlns:mc="http://schemas.openxmlformats.org/markup-compatibility/2006">
              <mc:Choice xmlns:v="urn:schemas-microsoft-com:vml" Requires="v">
                <p:oleObj name="Equation" r:id="rId2" imgW="1002960" imgH="977760" progId="Equation.DSMT4">
                  <p:embed/>
                </p:oleObj>
              </mc:Choice>
              <mc:Fallback>
                <p:oleObj name="Equation" r:id="rId2" imgW="1002960" imgH="977760" progId="Equation.DSMT4">
                  <p:embed/>
                  <p:pic>
                    <p:nvPicPr>
                      <p:cNvPr id="20" name="Object 19">
                        <a:extLst>
                          <a:ext uri="{FF2B5EF4-FFF2-40B4-BE49-F238E27FC236}">
                            <a16:creationId xmlns:a16="http://schemas.microsoft.com/office/drawing/2014/main" id="{1FD7C059-66EF-5287-1A42-D1A0F06FD9CD}"/>
                          </a:ext>
                        </a:extLst>
                      </p:cNvPr>
                      <p:cNvPicPr/>
                      <p:nvPr/>
                    </p:nvPicPr>
                    <p:blipFill>
                      <a:blip r:embed="rId3"/>
                      <a:stretch>
                        <a:fillRect/>
                      </a:stretch>
                    </p:blipFill>
                    <p:spPr>
                      <a:xfrm>
                        <a:off x="582146" y="1160500"/>
                        <a:ext cx="1003300" cy="977900"/>
                      </a:xfrm>
                      <a:prstGeom prst="rect">
                        <a:avLst/>
                      </a:prstGeom>
                      <a:noFill/>
                    </p:spPr>
                  </p:pic>
                </p:oleObj>
              </mc:Fallback>
            </mc:AlternateContent>
          </a:graphicData>
        </a:graphic>
      </p:graphicFrame>
      <p:graphicFrame>
        <p:nvGraphicFramePr>
          <p:cNvPr id="55" name="Object 54">
            <a:extLst>
              <a:ext uri="{FF2B5EF4-FFF2-40B4-BE49-F238E27FC236}">
                <a16:creationId xmlns:a16="http://schemas.microsoft.com/office/drawing/2014/main" id="{EB4C18F7-1F2E-9F51-01C9-D80D15FF709A}"/>
              </a:ext>
            </a:extLst>
          </p:cNvPr>
          <p:cNvGraphicFramePr>
            <a:graphicFrameLocks noChangeAspect="1"/>
          </p:cNvGraphicFramePr>
          <p:nvPr>
            <p:extLst>
              <p:ext uri="{D42A27DB-BD31-4B8C-83A1-F6EECF244321}">
                <p14:modId xmlns:p14="http://schemas.microsoft.com/office/powerpoint/2010/main" val="556253780"/>
              </p:ext>
            </p:extLst>
          </p:nvPr>
        </p:nvGraphicFramePr>
        <p:xfrm>
          <a:off x="2198688" y="1270318"/>
          <a:ext cx="838200" cy="762000"/>
        </p:xfrm>
        <a:graphic>
          <a:graphicData uri="http://schemas.openxmlformats.org/presentationml/2006/ole">
            <mc:AlternateContent xmlns:mc="http://schemas.openxmlformats.org/markup-compatibility/2006">
              <mc:Choice xmlns:v="urn:schemas-microsoft-com:vml" Requires="v">
                <p:oleObj name="Equation" r:id="rId4" imgW="838080" imgH="761760" progId="Equation.DSMT4">
                  <p:embed/>
                </p:oleObj>
              </mc:Choice>
              <mc:Fallback>
                <p:oleObj name="Equation" r:id="rId4" imgW="838080" imgH="761760" progId="Equation.DSMT4">
                  <p:embed/>
                  <p:pic>
                    <p:nvPicPr>
                      <p:cNvPr id="22" name="Object 21">
                        <a:extLst>
                          <a:ext uri="{FF2B5EF4-FFF2-40B4-BE49-F238E27FC236}">
                            <a16:creationId xmlns:a16="http://schemas.microsoft.com/office/drawing/2014/main" id="{7A016C8B-74AD-7D55-A13D-6EE19819E444}"/>
                          </a:ext>
                        </a:extLst>
                      </p:cNvPr>
                      <p:cNvPicPr/>
                      <p:nvPr/>
                    </p:nvPicPr>
                    <p:blipFill>
                      <a:blip r:embed="rId5"/>
                      <a:stretch>
                        <a:fillRect/>
                      </a:stretch>
                    </p:blipFill>
                    <p:spPr>
                      <a:xfrm>
                        <a:off x="2198688" y="1270318"/>
                        <a:ext cx="838200" cy="762000"/>
                      </a:xfrm>
                      <a:prstGeom prst="rect">
                        <a:avLst/>
                      </a:prstGeom>
                      <a:noFill/>
                    </p:spPr>
                  </p:pic>
                </p:oleObj>
              </mc:Fallback>
            </mc:AlternateContent>
          </a:graphicData>
        </a:graphic>
      </p:graphicFrame>
      <p:graphicFrame>
        <p:nvGraphicFramePr>
          <p:cNvPr id="56" name="Object 55">
            <a:extLst>
              <a:ext uri="{FF2B5EF4-FFF2-40B4-BE49-F238E27FC236}">
                <a16:creationId xmlns:a16="http://schemas.microsoft.com/office/drawing/2014/main" id="{2A998E71-D5D8-108A-23A5-2ADC2EE7EFC4}"/>
              </a:ext>
            </a:extLst>
          </p:cNvPr>
          <p:cNvGraphicFramePr>
            <a:graphicFrameLocks noChangeAspect="1"/>
          </p:cNvGraphicFramePr>
          <p:nvPr>
            <p:extLst>
              <p:ext uri="{D42A27DB-BD31-4B8C-83A1-F6EECF244321}">
                <p14:modId xmlns:p14="http://schemas.microsoft.com/office/powerpoint/2010/main" val="1190869669"/>
              </p:ext>
            </p:extLst>
          </p:nvPr>
        </p:nvGraphicFramePr>
        <p:xfrm>
          <a:off x="3821113" y="1276668"/>
          <a:ext cx="1778000" cy="762000"/>
        </p:xfrm>
        <a:graphic>
          <a:graphicData uri="http://schemas.openxmlformats.org/presentationml/2006/ole">
            <mc:AlternateContent xmlns:mc="http://schemas.openxmlformats.org/markup-compatibility/2006">
              <mc:Choice xmlns:v="urn:schemas-microsoft-com:vml" Requires="v">
                <p:oleObj name="Equation" r:id="rId6" imgW="1777680" imgH="761760" progId="Equation.DSMT4">
                  <p:embed/>
                </p:oleObj>
              </mc:Choice>
              <mc:Fallback>
                <p:oleObj name="Equation" r:id="rId6" imgW="1777680" imgH="761760" progId="Equation.DSMT4">
                  <p:embed/>
                  <p:pic>
                    <p:nvPicPr>
                      <p:cNvPr id="23" name="Object 22">
                        <a:extLst>
                          <a:ext uri="{FF2B5EF4-FFF2-40B4-BE49-F238E27FC236}">
                            <a16:creationId xmlns:a16="http://schemas.microsoft.com/office/drawing/2014/main" id="{589AFF5C-8E67-91B7-07C6-367684070A34}"/>
                          </a:ext>
                        </a:extLst>
                      </p:cNvPr>
                      <p:cNvPicPr/>
                      <p:nvPr/>
                    </p:nvPicPr>
                    <p:blipFill>
                      <a:blip r:embed="rId7"/>
                      <a:stretch>
                        <a:fillRect/>
                      </a:stretch>
                    </p:blipFill>
                    <p:spPr>
                      <a:xfrm>
                        <a:off x="3821113" y="1276668"/>
                        <a:ext cx="1778000" cy="762000"/>
                      </a:xfrm>
                      <a:prstGeom prst="rect">
                        <a:avLst/>
                      </a:prstGeom>
                      <a:noFill/>
                    </p:spPr>
                  </p:pic>
                </p:oleObj>
              </mc:Fallback>
            </mc:AlternateContent>
          </a:graphicData>
        </a:graphic>
      </p:graphicFrame>
      <p:graphicFrame>
        <p:nvGraphicFramePr>
          <p:cNvPr id="57" name="Object 56">
            <a:extLst>
              <a:ext uri="{FF2B5EF4-FFF2-40B4-BE49-F238E27FC236}">
                <a16:creationId xmlns:a16="http://schemas.microsoft.com/office/drawing/2014/main" id="{FD71BB1A-B949-18A2-EB16-4570E5AA8012}"/>
              </a:ext>
            </a:extLst>
          </p:cNvPr>
          <p:cNvGraphicFramePr>
            <a:graphicFrameLocks noChangeAspect="1"/>
          </p:cNvGraphicFramePr>
          <p:nvPr>
            <p:extLst>
              <p:ext uri="{D42A27DB-BD31-4B8C-83A1-F6EECF244321}">
                <p14:modId xmlns:p14="http://schemas.microsoft.com/office/powerpoint/2010/main" val="2617387247"/>
              </p:ext>
            </p:extLst>
          </p:nvPr>
        </p:nvGraphicFramePr>
        <p:xfrm>
          <a:off x="6300788" y="1289368"/>
          <a:ext cx="1778000" cy="762000"/>
        </p:xfrm>
        <a:graphic>
          <a:graphicData uri="http://schemas.openxmlformats.org/presentationml/2006/ole">
            <mc:AlternateContent xmlns:mc="http://schemas.openxmlformats.org/markup-compatibility/2006">
              <mc:Choice xmlns:v="urn:schemas-microsoft-com:vml" Requires="v">
                <p:oleObj name="Equation" r:id="rId8" imgW="1777680" imgH="761760" progId="Equation.DSMT4">
                  <p:embed/>
                </p:oleObj>
              </mc:Choice>
              <mc:Fallback>
                <p:oleObj name="Equation" r:id="rId8" imgW="1777680" imgH="761760" progId="Equation.DSMT4">
                  <p:embed/>
                  <p:pic>
                    <p:nvPicPr>
                      <p:cNvPr id="24" name="Object 23">
                        <a:extLst>
                          <a:ext uri="{FF2B5EF4-FFF2-40B4-BE49-F238E27FC236}">
                            <a16:creationId xmlns:a16="http://schemas.microsoft.com/office/drawing/2014/main" id="{699A1C45-3DCF-59E3-2110-19D624012893}"/>
                          </a:ext>
                        </a:extLst>
                      </p:cNvPr>
                      <p:cNvPicPr/>
                      <p:nvPr/>
                    </p:nvPicPr>
                    <p:blipFill>
                      <a:blip r:embed="rId9"/>
                      <a:stretch>
                        <a:fillRect/>
                      </a:stretch>
                    </p:blipFill>
                    <p:spPr>
                      <a:xfrm>
                        <a:off x="6300788" y="1289368"/>
                        <a:ext cx="1778000" cy="762000"/>
                      </a:xfrm>
                      <a:prstGeom prst="rect">
                        <a:avLst/>
                      </a:prstGeom>
                      <a:noFill/>
                    </p:spPr>
                  </p:pic>
                </p:oleObj>
              </mc:Fallback>
            </mc:AlternateContent>
          </a:graphicData>
        </a:graphic>
      </p:graphicFrame>
      <p:graphicFrame>
        <p:nvGraphicFramePr>
          <p:cNvPr id="58" name="Object 57">
            <a:extLst>
              <a:ext uri="{FF2B5EF4-FFF2-40B4-BE49-F238E27FC236}">
                <a16:creationId xmlns:a16="http://schemas.microsoft.com/office/drawing/2014/main" id="{2101EC79-8B7B-2FF6-C4A8-BCD4953A0046}"/>
              </a:ext>
            </a:extLst>
          </p:cNvPr>
          <p:cNvGraphicFramePr>
            <a:graphicFrameLocks noChangeAspect="1"/>
          </p:cNvGraphicFramePr>
          <p:nvPr>
            <p:extLst>
              <p:ext uri="{D42A27DB-BD31-4B8C-83A1-F6EECF244321}">
                <p14:modId xmlns:p14="http://schemas.microsoft.com/office/powerpoint/2010/main" val="737925937"/>
              </p:ext>
            </p:extLst>
          </p:nvPr>
        </p:nvGraphicFramePr>
        <p:xfrm>
          <a:off x="919163" y="2322830"/>
          <a:ext cx="190500" cy="177800"/>
        </p:xfrm>
        <a:graphic>
          <a:graphicData uri="http://schemas.openxmlformats.org/presentationml/2006/ole">
            <mc:AlternateContent xmlns:mc="http://schemas.openxmlformats.org/markup-compatibility/2006">
              <mc:Choice xmlns:v="urn:schemas-microsoft-com:vml" Requires="v">
                <p:oleObj name="Equation" r:id="rId10" imgW="190440" imgH="177480" progId="Equation.DSMT4">
                  <p:embed/>
                </p:oleObj>
              </mc:Choice>
              <mc:Fallback>
                <p:oleObj name="Equation" r:id="rId10" imgW="190440" imgH="177480" progId="Equation.DSMT4">
                  <p:embed/>
                  <p:pic>
                    <p:nvPicPr>
                      <p:cNvPr id="25" name="Object 24">
                        <a:extLst>
                          <a:ext uri="{FF2B5EF4-FFF2-40B4-BE49-F238E27FC236}">
                            <a16:creationId xmlns:a16="http://schemas.microsoft.com/office/drawing/2014/main" id="{045A5CFD-8D19-B5F5-41E4-4CDC4DD588FC}"/>
                          </a:ext>
                        </a:extLst>
                      </p:cNvPr>
                      <p:cNvPicPr/>
                      <p:nvPr/>
                    </p:nvPicPr>
                    <p:blipFill>
                      <a:blip r:embed="rId11"/>
                      <a:stretch>
                        <a:fillRect/>
                      </a:stretch>
                    </p:blipFill>
                    <p:spPr>
                      <a:xfrm>
                        <a:off x="919163" y="2322830"/>
                        <a:ext cx="190500" cy="177800"/>
                      </a:xfrm>
                      <a:prstGeom prst="rect">
                        <a:avLst/>
                      </a:prstGeom>
                      <a:noFill/>
                    </p:spPr>
                  </p:pic>
                </p:oleObj>
              </mc:Fallback>
            </mc:AlternateContent>
          </a:graphicData>
        </a:graphic>
      </p:graphicFrame>
      <p:graphicFrame>
        <p:nvGraphicFramePr>
          <p:cNvPr id="59" name="Object 58">
            <a:extLst>
              <a:ext uri="{FF2B5EF4-FFF2-40B4-BE49-F238E27FC236}">
                <a16:creationId xmlns:a16="http://schemas.microsoft.com/office/drawing/2014/main" id="{02C472D5-69EF-7381-63F3-3B41A9CC9255}"/>
              </a:ext>
            </a:extLst>
          </p:cNvPr>
          <p:cNvGraphicFramePr>
            <a:graphicFrameLocks noChangeAspect="1"/>
          </p:cNvGraphicFramePr>
          <p:nvPr>
            <p:extLst>
              <p:ext uri="{D42A27DB-BD31-4B8C-83A1-F6EECF244321}">
                <p14:modId xmlns:p14="http://schemas.microsoft.com/office/powerpoint/2010/main" val="1696920328"/>
              </p:ext>
            </p:extLst>
          </p:nvPr>
        </p:nvGraphicFramePr>
        <p:xfrm>
          <a:off x="2439988" y="2305368"/>
          <a:ext cx="355600" cy="190500"/>
        </p:xfrm>
        <a:graphic>
          <a:graphicData uri="http://schemas.openxmlformats.org/presentationml/2006/ole">
            <mc:AlternateContent xmlns:mc="http://schemas.openxmlformats.org/markup-compatibility/2006">
              <mc:Choice xmlns:v="urn:schemas-microsoft-com:vml" Requires="v">
                <p:oleObj name="Equation" r:id="rId12" imgW="355320" imgH="190440" progId="Equation.DSMT4">
                  <p:embed/>
                </p:oleObj>
              </mc:Choice>
              <mc:Fallback>
                <p:oleObj name="Equation" r:id="rId12" imgW="355320" imgH="190440" progId="Equation.DSMT4">
                  <p:embed/>
                  <p:pic>
                    <p:nvPicPr>
                      <p:cNvPr id="26" name="Object 25">
                        <a:extLst>
                          <a:ext uri="{FF2B5EF4-FFF2-40B4-BE49-F238E27FC236}">
                            <a16:creationId xmlns:a16="http://schemas.microsoft.com/office/drawing/2014/main" id="{227F6C1D-A3EC-42AC-D6AE-4C1DD0C9C6E9}"/>
                          </a:ext>
                        </a:extLst>
                      </p:cNvPr>
                      <p:cNvPicPr/>
                      <p:nvPr/>
                    </p:nvPicPr>
                    <p:blipFill>
                      <a:blip r:embed="rId13"/>
                      <a:stretch>
                        <a:fillRect/>
                      </a:stretch>
                    </p:blipFill>
                    <p:spPr>
                      <a:xfrm>
                        <a:off x="2439988" y="2305368"/>
                        <a:ext cx="355600" cy="190500"/>
                      </a:xfrm>
                      <a:prstGeom prst="rect">
                        <a:avLst/>
                      </a:prstGeom>
                      <a:noFill/>
                    </p:spPr>
                  </p:pic>
                </p:oleObj>
              </mc:Fallback>
            </mc:AlternateContent>
          </a:graphicData>
        </a:graphic>
      </p:graphicFrame>
      <p:graphicFrame>
        <p:nvGraphicFramePr>
          <p:cNvPr id="60" name="Object 59">
            <a:extLst>
              <a:ext uri="{FF2B5EF4-FFF2-40B4-BE49-F238E27FC236}">
                <a16:creationId xmlns:a16="http://schemas.microsoft.com/office/drawing/2014/main" id="{CC8D980D-8727-A482-928C-A502CDD2F2E0}"/>
              </a:ext>
            </a:extLst>
          </p:cNvPr>
          <p:cNvGraphicFramePr>
            <a:graphicFrameLocks noChangeAspect="1"/>
          </p:cNvGraphicFramePr>
          <p:nvPr>
            <p:extLst>
              <p:ext uri="{D42A27DB-BD31-4B8C-83A1-F6EECF244321}">
                <p14:modId xmlns:p14="http://schemas.microsoft.com/office/powerpoint/2010/main" val="3823577725"/>
              </p:ext>
            </p:extLst>
          </p:nvPr>
        </p:nvGraphicFramePr>
        <p:xfrm>
          <a:off x="4496407" y="2335530"/>
          <a:ext cx="355600" cy="190500"/>
        </p:xfrm>
        <a:graphic>
          <a:graphicData uri="http://schemas.openxmlformats.org/presentationml/2006/ole">
            <mc:AlternateContent xmlns:mc="http://schemas.openxmlformats.org/markup-compatibility/2006">
              <mc:Choice xmlns:v="urn:schemas-microsoft-com:vml" Requires="v">
                <p:oleObj name="Equation" r:id="rId14" imgW="355320" imgH="190440" progId="Equation.DSMT4">
                  <p:embed/>
                </p:oleObj>
              </mc:Choice>
              <mc:Fallback>
                <p:oleObj name="Equation" r:id="rId14" imgW="355320" imgH="190440" progId="Equation.DSMT4">
                  <p:embed/>
                  <p:pic>
                    <p:nvPicPr>
                      <p:cNvPr id="27" name="Object 26">
                        <a:extLst>
                          <a:ext uri="{FF2B5EF4-FFF2-40B4-BE49-F238E27FC236}">
                            <a16:creationId xmlns:a16="http://schemas.microsoft.com/office/drawing/2014/main" id="{FFEE82A4-0331-CB0B-876E-831446959CC8}"/>
                          </a:ext>
                        </a:extLst>
                      </p:cNvPr>
                      <p:cNvPicPr/>
                      <p:nvPr/>
                    </p:nvPicPr>
                    <p:blipFill>
                      <a:blip r:embed="rId15"/>
                      <a:stretch>
                        <a:fillRect/>
                      </a:stretch>
                    </p:blipFill>
                    <p:spPr>
                      <a:xfrm>
                        <a:off x="4496407" y="2335530"/>
                        <a:ext cx="355600" cy="190500"/>
                      </a:xfrm>
                      <a:prstGeom prst="rect">
                        <a:avLst/>
                      </a:prstGeom>
                      <a:noFill/>
                    </p:spPr>
                  </p:pic>
                </p:oleObj>
              </mc:Fallback>
            </mc:AlternateContent>
          </a:graphicData>
        </a:graphic>
      </p:graphicFrame>
      <p:graphicFrame>
        <p:nvGraphicFramePr>
          <p:cNvPr id="61" name="Object 60">
            <a:extLst>
              <a:ext uri="{FF2B5EF4-FFF2-40B4-BE49-F238E27FC236}">
                <a16:creationId xmlns:a16="http://schemas.microsoft.com/office/drawing/2014/main" id="{421DEEB0-EC13-4105-5B81-4F5E9BE3CD49}"/>
              </a:ext>
            </a:extLst>
          </p:cNvPr>
          <p:cNvGraphicFramePr>
            <a:graphicFrameLocks noChangeAspect="1"/>
          </p:cNvGraphicFramePr>
          <p:nvPr>
            <p:extLst>
              <p:ext uri="{D42A27DB-BD31-4B8C-83A1-F6EECF244321}">
                <p14:modId xmlns:p14="http://schemas.microsoft.com/office/powerpoint/2010/main" val="3751898896"/>
              </p:ext>
            </p:extLst>
          </p:nvPr>
        </p:nvGraphicFramePr>
        <p:xfrm>
          <a:off x="6954838" y="2286318"/>
          <a:ext cx="342900" cy="190500"/>
        </p:xfrm>
        <a:graphic>
          <a:graphicData uri="http://schemas.openxmlformats.org/presentationml/2006/ole">
            <mc:AlternateContent xmlns:mc="http://schemas.openxmlformats.org/markup-compatibility/2006">
              <mc:Choice xmlns:v="urn:schemas-microsoft-com:vml" Requires="v">
                <p:oleObj name="Equation" r:id="rId16" imgW="342720" imgH="190440" progId="Equation.DSMT4">
                  <p:embed/>
                </p:oleObj>
              </mc:Choice>
              <mc:Fallback>
                <p:oleObj name="Equation" r:id="rId16" imgW="342720" imgH="190440" progId="Equation.DSMT4">
                  <p:embed/>
                  <p:pic>
                    <p:nvPicPr>
                      <p:cNvPr id="28" name="Object 27">
                        <a:extLst>
                          <a:ext uri="{FF2B5EF4-FFF2-40B4-BE49-F238E27FC236}">
                            <a16:creationId xmlns:a16="http://schemas.microsoft.com/office/drawing/2014/main" id="{23C9621C-A3AD-0635-6284-56D6654B2A4C}"/>
                          </a:ext>
                        </a:extLst>
                      </p:cNvPr>
                      <p:cNvPicPr/>
                      <p:nvPr/>
                    </p:nvPicPr>
                    <p:blipFill>
                      <a:blip r:embed="rId17"/>
                      <a:stretch>
                        <a:fillRect/>
                      </a:stretch>
                    </p:blipFill>
                    <p:spPr>
                      <a:xfrm>
                        <a:off x="6954838" y="2286318"/>
                        <a:ext cx="342900" cy="190500"/>
                      </a:xfrm>
                      <a:prstGeom prst="rect">
                        <a:avLst/>
                      </a:prstGeom>
                      <a:noFill/>
                    </p:spPr>
                  </p:pic>
                </p:oleObj>
              </mc:Fallback>
            </mc:AlternateContent>
          </a:graphicData>
        </a:graphic>
      </p:graphicFrame>
      <p:graphicFrame>
        <p:nvGraphicFramePr>
          <p:cNvPr id="62" name="Object 61">
            <a:extLst>
              <a:ext uri="{FF2B5EF4-FFF2-40B4-BE49-F238E27FC236}">
                <a16:creationId xmlns:a16="http://schemas.microsoft.com/office/drawing/2014/main" id="{CA45F493-F53D-9564-D5B3-1BB890488C9E}"/>
              </a:ext>
            </a:extLst>
          </p:cNvPr>
          <p:cNvGraphicFramePr>
            <a:graphicFrameLocks noChangeAspect="1"/>
          </p:cNvGraphicFramePr>
          <p:nvPr>
            <p:extLst>
              <p:ext uri="{D42A27DB-BD31-4B8C-83A1-F6EECF244321}">
                <p14:modId xmlns:p14="http://schemas.microsoft.com/office/powerpoint/2010/main" val="2380893176"/>
              </p:ext>
            </p:extLst>
          </p:nvPr>
        </p:nvGraphicFramePr>
        <p:xfrm>
          <a:off x="900113" y="2651443"/>
          <a:ext cx="203200" cy="177800"/>
        </p:xfrm>
        <a:graphic>
          <a:graphicData uri="http://schemas.openxmlformats.org/presentationml/2006/ole">
            <mc:AlternateContent xmlns:mc="http://schemas.openxmlformats.org/markup-compatibility/2006">
              <mc:Choice xmlns:v="urn:schemas-microsoft-com:vml" Requires="v">
                <p:oleObj name="Equation" r:id="rId18" imgW="203040" imgH="177480" progId="Equation.DSMT4">
                  <p:embed/>
                </p:oleObj>
              </mc:Choice>
              <mc:Fallback>
                <p:oleObj name="Equation" r:id="rId18" imgW="203040" imgH="177480" progId="Equation.DSMT4">
                  <p:embed/>
                  <p:pic>
                    <p:nvPicPr>
                      <p:cNvPr id="29" name="Object 28">
                        <a:extLst>
                          <a:ext uri="{FF2B5EF4-FFF2-40B4-BE49-F238E27FC236}">
                            <a16:creationId xmlns:a16="http://schemas.microsoft.com/office/drawing/2014/main" id="{23D49C4F-AA9F-F111-9FF9-257104734F3E}"/>
                          </a:ext>
                        </a:extLst>
                      </p:cNvPr>
                      <p:cNvPicPr/>
                      <p:nvPr/>
                    </p:nvPicPr>
                    <p:blipFill>
                      <a:blip r:embed="rId19"/>
                      <a:stretch>
                        <a:fillRect/>
                      </a:stretch>
                    </p:blipFill>
                    <p:spPr>
                      <a:xfrm>
                        <a:off x="900113" y="2651443"/>
                        <a:ext cx="203200" cy="177800"/>
                      </a:xfrm>
                      <a:prstGeom prst="rect">
                        <a:avLst/>
                      </a:prstGeom>
                      <a:noFill/>
                    </p:spPr>
                  </p:pic>
                </p:oleObj>
              </mc:Fallback>
            </mc:AlternateContent>
          </a:graphicData>
        </a:graphic>
      </p:graphicFrame>
      <p:graphicFrame>
        <p:nvGraphicFramePr>
          <p:cNvPr id="63" name="Object 62">
            <a:extLst>
              <a:ext uri="{FF2B5EF4-FFF2-40B4-BE49-F238E27FC236}">
                <a16:creationId xmlns:a16="http://schemas.microsoft.com/office/drawing/2014/main" id="{02FBF16C-1EE4-E227-7592-4B0852D4C3CB}"/>
              </a:ext>
            </a:extLst>
          </p:cNvPr>
          <p:cNvGraphicFramePr>
            <a:graphicFrameLocks noChangeAspect="1"/>
          </p:cNvGraphicFramePr>
          <p:nvPr>
            <p:extLst>
              <p:ext uri="{D42A27DB-BD31-4B8C-83A1-F6EECF244321}">
                <p14:modId xmlns:p14="http://schemas.microsoft.com/office/powerpoint/2010/main" val="4132675836"/>
              </p:ext>
            </p:extLst>
          </p:nvPr>
        </p:nvGraphicFramePr>
        <p:xfrm>
          <a:off x="2439988" y="2662555"/>
          <a:ext cx="355600" cy="190500"/>
        </p:xfrm>
        <a:graphic>
          <a:graphicData uri="http://schemas.openxmlformats.org/presentationml/2006/ole">
            <mc:AlternateContent xmlns:mc="http://schemas.openxmlformats.org/markup-compatibility/2006">
              <mc:Choice xmlns:v="urn:schemas-microsoft-com:vml" Requires="v">
                <p:oleObj name="Equation" r:id="rId20" imgW="355320" imgH="190440" progId="Equation.DSMT4">
                  <p:embed/>
                </p:oleObj>
              </mc:Choice>
              <mc:Fallback>
                <p:oleObj name="Equation" r:id="rId20" imgW="355320" imgH="190440" progId="Equation.DSMT4">
                  <p:embed/>
                  <p:pic>
                    <p:nvPicPr>
                      <p:cNvPr id="30" name="Object 29">
                        <a:extLst>
                          <a:ext uri="{FF2B5EF4-FFF2-40B4-BE49-F238E27FC236}">
                            <a16:creationId xmlns:a16="http://schemas.microsoft.com/office/drawing/2014/main" id="{5C0363DA-6122-4DF7-3A8A-D533BC001830}"/>
                          </a:ext>
                        </a:extLst>
                      </p:cNvPr>
                      <p:cNvPicPr/>
                      <p:nvPr/>
                    </p:nvPicPr>
                    <p:blipFill>
                      <a:blip r:embed="rId21"/>
                      <a:stretch>
                        <a:fillRect/>
                      </a:stretch>
                    </p:blipFill>
                    <p:spPr>
                      <a:xfrm>
                        <a:off x="2439988" y="2662555"/>
                        <a:ext cx="355600" cy="190500"/>
                      </a:xfrm>
                      <a:prstGeom prst="rect">
                        <a:avLst/>
                      </a:prstGeom>
                      <a:noFill/>
                    </p:spPr>
                  </p:pic>
                </p:oleObj>
              </mc:Fallback>
            </mc:AlternateContent>
          </a:graphicData>
        </a:graphic>
      </p:graphicFrame>
      <p:graphicFrame>
        <p:nvGraphicFramePr>
          <p:cNvPr id="64" name="Object 63">
            <a:extLst>
              <a:ext uri="{FF2B5EF4-FFF2-40B4-BE49-F238E27FC236}">
                <a16:creationId xmlns:a16="http://schemas.microsoft.com/office/drawing/2014/main" id="{EF883863-A049-9547-6036-DCE4E73363EB}"/>
              </a:ext>
            </a:extLst>
          </p:cNvPr>
          <p:cNvGraphicFramePr>
            <a:graphicFrameLocks noChangeAspect="1"/>
          </p:cNvGraphicFramePr>
          <p:nvPr>
            <p:extLst>
              <p:ext uri="{D42A27DB-BD31-4B8C-83A1-F6EECF244321}">
                <p14:modId xmlns:p14="http://schemas.microsoft.com/office/powerpoint/2010/main" val="1982290859"/>
              </p:ext>
            </p:extLst>
          </p:nvPr>
        </p:nvGraphicFramePr>
        <p:xfrm>
          <a:off x="4496310" y="2651443"/>
          <a:ext cx="355600" cy="190500"/>
        </p:xfrm>
        <a:graphic>
          <a:graphicData uri="http://schemas.openxmlformats.org/presentationml/2006/ole">
            <mc:AlternateContent xmlns:mc="http://schemas.openxmlformats.org/markup-compatibility/2006">
              <mc:Choice xmlns:v="urn:schemas-microsoft-com:vml" Requires="v">
                <p:oleObj name="Equation" r:id="rId22" imgW="355320" imgH="190440" progId="Equation.DSMT4">
                  <p:embed/>
                </p:oleObj>
              </mc:Choice>
              <mc:Fallback>
                <p:oleObj name="Equation" r:id="rId22" imgW="355320" imgH="190440" progId="Equation.DSMT4">
                  <p:embed/>
                  <p:pic>
                    <p:nvPicPr>
                      <p:cNvPr id="31" name="Object 30">
                        <a:extLst>
                          <a:ext uri="{FF2B5EF4-FFF2-40B4-BE49-F238E27FC236}">
                            <a16:creationId xmlns:a16="http://schemas.microsoft.com/office/drawing/2014/main" id="{02B8A66F-F627-6E73-2446-712CB1743FB3}"/>
                          </a:ext>
                        </a:extLst>
                      </p:cNvPr>
                      <p:cNvPicPr/>
                      <p:nvPr/>
                    </p:nvPicPr>
                    <p:blipFill>
                      <a:blip r:embed="rId23"/>
                      <a:stretch>
                        <a:fillRect/>
                      </a:stretch>
                    </p:blipFill>
                    <p:spPr>
                      <a:xfrm>
                        <a:off x="4496310" y="2651443"/>
                        <a:ext cx="355600" cy="190500"/>
                      </a:xfrm>
                      <a:prstGeom prst="rect">
                        <a:avLst/>
                      </a:prstGeom>
                      <a:noFill/>
                    </p:spPr>
                  </p:pic>
                </p:oleObj>
              </mc:Fallback>
            </mc:AlternateContent>
          </a:graphicData>
        </a:graphic>
      </p:graphicFrame>
      <p:graphicFrame>
        <p:nvGraphicFramePr>
          <p:cNvPr id="65" name="Object 64">
            <a:extLst>
              <a:ext uri="{FF2B5EF4-FFF2-40B4-BE49-F238E27FC236}">
                <a16:creationId xmlns:a16="http://schemas.microsoft.com/office/drawing/2014/main" id="{975B9F17-8885-3889-3E89-38BB8AAFF31E}"/>
              </a:ext>
            </a:extLst>
          </p:cNvPr>
          <p:cNvGraphicFramePr>
            <a:graphicFrameLocks noChangeAspect="1"/>
          </p:cNvGraphicFramePr>
          <p:nvPr>
            <p:extLst>
              <p:ext uri="{D42A27DB-BD31-4B8C-83A1-F6EECF244321}">
                <p14:modId xmlns:p14="http://schemas.microsoft.com/office/powerpoint/2010/main" val="3202843866"/>
              </p:ext>
            </p:extLst>
          </p:nvPr>
        </p:nvGraphicFramePr>
        <p:xfrm>
          <a:off x="6937375" y="2638743"/>
          <a:ext cx="342900" cy="190500"/>
        </p:xfrm>
        <a:graphic>
          <a:graphicData uri="http://schemas.openxmlformats.org/presentationml/2006/ole">
            <mc:AlternateContent xmlns:mc="http://schemas.openxmlformats.org/markup-compatibility/2006">
              <mc:Choice xmlns:v="urn:schemas-microsoft-com:vml" Requires="v">
                <p:oleObj name="Equation" r:id="rId24" imgW="342720" imgH="190440" progId="Equation.DSMT4">
                  <p:embed/>
                </p:oleObj>
              </mc:Choice>
              <mc:Fallback>
                <p:oleObj name="Equation" r:id="rId24" imgW="342720" imgH="190440" progId="Equation.DSMT4">
                  <p:embed/>
                  <p:pic>
                    <p:nvPicPr>
                      <p:cNvPr id="32" name="Object 31">
                        <a:extLst>
                          <a:ext uri="{FF2B5EF4-FFF2-40B4-BE49-F238E27FC236}">
                            <a16:creationId xmlns:a16="http://schemas.microsoft.com/office/drawing/2014/main" id="{F8B58195-38C3-EC79-ABB0-057253A5B968}"/>
                          </a:ext>
                        </a:extLst>
                      </p:cNvPr>
                      <p:cNvPicPr/>
                      <p:nvPr/>
                    </p:nvPicPr>
                    <p:blipFill>
                      <a:blip r:embed="rId25"/>
                      <a:stretch>
                        <a:fillRect/>
                      </a:stretch>
                    </p:blipFill>
                    <p:spPr>
                      <a:xfrm>
                        <a:off x="6937375" y="2638743"/>
                        <a:ext cx="342900" cy="190500"/>
                      </a:xfrm>
                      <a:prstGeom prst="rect">
                        <a:avLst/>
                      </a:prstGeom>
                      <a:noFill/>
                    </p:spPr>
                  </p:pic>
                </p:oleObj>
              </mc:Fallback>
            </mc:AlternateContent>
          </a:graphicData>
        </a:graphic>
      </p:graphicFrame>
      <p:graphicFrame>
        <p:nvGraphicFramePr>
          <p:cNvPr id="66" name="Object 65">
            <a:extLst>
              <a:ext uri="{FF2B5EF4-FFF2-40B4-BE49-F238E27FC236}">
                <a16:creationId xmlns:a16="http://schemas.microsoft.com/office/drawing/2014/main" id="{A3E5EF7E-F348-DC55-CEF2-40E623CE632B}"/>
              </a:ext>
            </a:extLst>
          </p:cNvPr>
          <p:cNvGraphicFramePr>
            <a:graphicFrameLocks noChangeAspect="1"/>
          </p:cNvGraphicFramePr>
          <p:nvPr>
            <p:extLst>
              <p:ext uri="{D42A27DB-BD31-4B8C-83A1-F6EECF244321}">
                <p14:modId xmlns:p14="http://schemas.microsoft.com/office/powerpoint/2010/main" val="1998895509"/>
              </p:ext>
            </p:extLst>
          </p:nvPr>
        </p:nvGraphicFramePr>
        <p:xfrm>
          <a:off x="904875" y="3029268"/>
          <a:ext cx="203200" cy="190500"/>
        </p:xfrm>
        <a:graphic>
          <a:graphicData uri="http://schemas.openxmlformats.org/presentationml/2006/ole">
            <mc:AlternateContent xmlns:mc="http://schemas.openxmlformats.org/markup-compatibility/2006">
              <mc:Choice xmlns:v="urn:schemas-microsoft-com:vml" Requires="v">
                <p:oleObj name="Equation" r:id="rId26" imgW="203040" imgH="190440" progId="Equation.DSMT4">
                  <p:embed/>
                </p:oleObj>
              </mc:Choice>
              <mc:Fallback>
                <p:oleObj name="Equation" r:id="rId26" imgW="203040" imgH="190440" progId="Equation.DSMT4">
                  <p:embed/>
                  <p:pic>
                    <p:nvPicPr>
                      <p:cNvPr id="33" name="Object 32">
                        <a:extLst>
                          <a:ext uri="{FF2B5EF4-FFF2-40B4-BE49-F238E27FC236}">
                            <a16:creationId xmlns:a16="http://schemas.microsoft.com/office/drawing/2014/main" id="{BCD2157D-2164-2E1F-A0B8-960B45BE3A42}"/>
                          </a:ext>
                        </a:extLst>
                      </p:cNvPr>
                      <p:cNvPicPr/>
                      <p:nvPr/>
                    </p:nvPicPr>
                    <p:blipFill>
                      <a:blip r:embed="rId27"/>
                      <a:stretch>
                        <a:fillRect/>
                      </a:stretch>
                    </p:blipFill>
                    <p:spPr>
                      <a:xfrm>
                        <a:off x="904875" y="3029268"/>
                        <a:ext cx="203200" cy="190500"/>
                      </a:xfrm>
                      <a:prstGeom prst="rect">
                        <a:avLst/>
                      </a:prstGeom>
                      <a:noFill/>
                    </p:spPr>
                  </p:pic>
                </p:oleObj>
              </mc:Fallback>
            </mc:AlternateContent>
          </a:graphicData>
        </a:graphic>
      </p:graphicFrame>
      <p:graphicFrame>
        <p:nvGraphicFramePr>
          <p:cNvPr id="67" name="Object 66">
            <a:extLst>
              <a:ext uri="{FF2B5EF4-FFF2-40B4-BE49-F238E27FC236}">
                <a16:creationId xmlns:a16="http://schemas.microsoft.com/office/drawing/2014/main" id="{7A477103-40C6-B8D2-6598-8C118986E5A8}"/>
              </a:ext>
            </a:extLst>
          </p:cNvPr>
          <p:cNvGraphicFramePr>
            <a:graphicFrameLocks noChangeAspect="1"/>
          </p:cNvGraphicFramePr>
          <p:nvPr>
            <p:extLst>
              <p:ext uri="{D42A27DB-BD31-4B8C-83A1-F6EECF244321}">
                <p14:modId xmlns:p14="http://schemas.microsoft.com/office/powerpoint/2010/main" val="3130272317"/>
              </p:ext>
            </p:extLst>
          </p:nvPr>
        </p:nvGraphicFramePr>
        <p:xfrm>
          <a:off x="2449513" y="3011805"/>
          <a:ext cx="355600" cy="190500"/>
        </p:xfrm>
        <a:graphic>
          <a:graphicData uri="http://schemas.openxmlformats.org/presentationml/2006/ole">
            <mc:AlternateContent xmlns:mc="http://schemas.openxmlformats.org/markup-compatibility/2006">
              <mc:Choice xmlns:v="urn:schemas-microsoft-com:vml" Requires="v">
                <p:oleObj name="Equation" r:id="rId28" imgW="355320" imgH="190440" progId="Equation.DSMT4">
                  <p:embed/>
                </p:oleObj>
              </mc:Choice>
              <mc:Fallback>
                <p:oleObj name="Equation" r:id="rId28" imgW="355320" imgH="190440" progId="Equation.DSMT4">
                  <p:embed/>
                  <p:pic>
                    <p:nvPicPr>
                      <p:cNvPr id="34" name="Object 33">
                        <a:extLst>
                          <a:ext uri="{FF2B5EF4-FFF2-40B4-BE49-F238E27FC236}">
                            <a16:creationId xmlns:a16="http://schemas.microsoft.com/office/drawing/2014/main" id="{5462D24F-2B1B-0A91-2F6A-0CD494915428}"/>
                          </a:ext>
                        </a:extLst>
                      </p:cNvPr>
                      <p:cNvPicPr/>
                      <p:nvPr/>
                    </p:nvPicPr>
                    <p:blipFill>
                      <a:blip r:embed="rId29"/>
                      <a:stretch>
                        <a:fillRect/>
                      </a:stretch>
                    </p:blipFill>
                    <p:spPr>
                      <a:xfrm>
                        <a:off x="2449513" y="3011805"/>
                        <a:ext cx="355600" cy="190500"/>
                      </a:xfrm>
                      <a:prstGeom prst="rect">
                        <a:avLst/>
                      </a:prstGeom>
                      <a:noFill/>
                    </p:spPr>
                  </p:pic>
                </p:oleObj>
              </mc:Fallback>
            </mc:AlternateContent>
          </a:graphicData>
        </a:graphic>
      </p:graphicFrame>
      <p:graphicFrame>
        <p:nvGraphicFramePr>
          <p:cNvPr id="68" name="Object 67">
            <a:extLst>
              <a:ext uri="{FF2B5EF4-FFF2-40B4-BE49-F238E27FC236}">
                <a16:creationId xmlns:a16="http://schemas.microsoft.com/office/drawing/2014/main" id="{0D30B189-0DC9-734C-7BBD-4BB1E6812489}"/>
              </a:ext>
            </a:extLst>
          </p:cNvPr>
          <p:cNvGraphicFramePr>
            <a:graphicFrameLocks noChangeAspect="1"/>
          </p:cNvGraphicFramePr>
          <p:nvPr>
            <p:extLst>
              <p:ext uri="{D42A27DB-BD31-4B8C-83A1-F6EECF244321}">
                <p14:modId xmlns:p14="http://schemas.microsoft.com/office/powerpoint/2010/main" val="3052053269"/>
              </p:ext>
            </p:extLst>
          </p:nvPr>
        </p:nvGraphicFramePr>
        <p:xfrm>
          <a:off x="4502659" y="3027680"/>
          <a:ext cx="342900" cy="190500"/>
        </p:xfrm>
        <a:graphic>
          <a:graphicData uri="http://schemas.openxmlformats.org/presentationml/2006/ole">
            <mc:AlternateContent xmlns:mc="http://schemas.openxmlformats.org/markup-compatibility/2006">
              <mc:Choice xmlns:v="urn:schemas-microsoft-com:vml" Requires="v">
                <p:oleObj name="Equation" r:id="rId30" imgW="342720" imgH="190440" progId="Equation.DSMT4">
                  <p:embed/>
                </p:oleObj>
              </mc:Choice>
              <mc:Fallback>
                <p:oleObj name="Equation" r:id="rId30" imgW="342720" imgH="190440" progId="Equation.DSMT4">
                  <p:embed/>
                  <p:pic>
                    <p:nvPicPr>
                      <p:cNvPr id="35" name="Object 34">
                        <a:extLst>
                          <a:ext uri="{FF2B5EF4-FFF2-40B4-BE49-F238E27FC236}">
                            <a16:creationId xmlns:a16="http://schemas.microsoft.com/office/drawing/2014/main" id="{E69E90F7-06C0-621D-79D4-386C390AB275}"/>
                          </a:ext>
                        </a:extLst>
                      </p:cNvPr>
                      <p:cNvPicPr/>
                      <p:nvPr/>
                    </p:nvPicPr>
                    <p:blipFill>
                      <a:blip r:embed="rId31"/>
                      <a:stretch>
                        <a:fillRect/>
                      </a:stretch>
                    </p:blipFill>
                    <p:spPr>
                      <a:xfrm>
                        <a:off x="4502659" y="3027680"/>
                        <a:ext cx="342900" cy="190500"/>
                      </a:xfrm>
                      <a:prstGeom prst="rect">
                        <a:avLst/>
                      </a:prstGeom>
                      <a:noFill/>
                    </p:spPr>
                  </p:pic>
                </p:oleObj>
              </mc:Fallback>
            </mc:AlternateContent>
          </a:graphicData>
        </a:graphic>
      </p:graphicFrame>
      <p:graphicFrame>
        <p:nvGraphicFramePr>
          <p:cNvPr id="69" name="Object 68">
            <a:extLst>
              <a:ext uri="{FF2B5EF4-FFF2-40B4-BE49-F238E27FC236}">
                <a16:creationId xmlns:a16="http://schemas.microsoft.com/office/drawing/2014/main" id="{266D3B6B-D485-B7F4-44EF-3FC162B2E6AB}"/>
              </a:ext>
            </a:extLst>
          </p:cNvPr>
          <p:cNvGraphicFramePr>
            <a:graphicFrameLocks noChangeAspect="1"/>
          </p:cNvGraphicFramePr>
          <p:nvPr>
            <p:extLst>
              <p:ext uri="{D42A27DB-BD31-4B8C-83A1-F6EECF244321}">
                <p14:modId xmlns:p14="http://schemas.microsoft.com/office/powerpoint/2010/main" val="1011363323"/>
              </p:ext>
            </p:extLst>
          </p:nvPr>
        </p:nvGraphicFramePr>
        <p:xfrm>
          <a:off x="6937375" y="3022918"/>
          <a:ext cx="342900" cy="190500"/>
        </p:xfrm>
        <a:graphic>
          <a:graphicData uri="http://schemas.openxmlformats.org/presentationml/2006/ole">
            <mc:AlternateContent xmlns:mc="http://schemas.openxmlformats.org/markup-compatibility/2006">
              <mc:Choice xmlns:v="urn:schemas-microsoft-com:vml" Requires="v">
                <p:oleObj name="Equation" r:id="rId32" imgW="342720" imgH="190440" progId="Equation.DSMT4">
                  <p:embed/>
                </p:oleObj>
              </mc:Choice>
              <mc:Fallback>
                <p:oleObj name="Equation" r:id="rId32" imgW="342720" imgH="190440" progId="Equation.DSMT4">
                  <p:embed/>
                  <p:pic>
                    <p:nvPicPr>
                      <p:cNvPr id="36" name="Object 35">
                        <a:extLst>
                          <a:ext uri="{FF2B5EF4-FFF2-40B4-BE49-F238E27FC236}">
                            <a16:creationId xmlns:a16="http://schemas.microsoft.com/office/drawing/2014/main" id="{1BBBEEB5-E972-4DBB-B3F7-3E62B8D6AACC}"/>
                          </a:ext>
                        </a:extLst>
                      </p:cNvPr>
                      <p:cNvPicPr/>
                      <p:nvPr/>
                    </p:nvPicPr>
                    <p:blipFill>
                      <a:blip r:embed="rId33"/>
                      <a:stretch>
                        <a:fillRect/>
                      </a:stretch>
                    </p:blipFill>
                    <p:spPr>
                      <a:xfrm>
                        <a:off x="6937375" y="3022918"/>
                        <a:ext cx="342900" cy="190500"/>
                      </a:xfrm>
                      <a:prstGeom prst="rect">
                        <a:avLst/>
                      </a:prstGeom>
                      <a:noFill/>
                    </p:spPr>
                  </p:pic>
                </p:oleObj>
              </mc:Fallback>
            </mc:AlternateContent>
          </a:graphicData>
        </a:graphic>
      </p:graphicFrame>
      <p:graphicFrame>
        <p:nvGraphicFramePr>
          <p:cNvPr id="70" name="Object 69">
            <a:extLst>
              <a:ext uri="{FF2B5EF4-FFF2-40B4-BE49-F238E27FC236}">
                <a16:creationId xmlns:a16="http://schemas.microsoft.com/office/drawing/2014/main" id="{C4072472-19B3-9D69-5522-A1433AB837EC}"/>
              </a:ext>
            </a:extLst>
          </p:cNvPr>
          <p:cNvGraphicFramePr>
            <a:graphicFrameLocks noChangeAspect="1"/>
          </p:cNvGraphicFramePr>
          <p:nvPr>
            <p:extLst>
              <p:ext uri="{D42A27DB-BD31-4B8C-83A1-F6EECF244321}">
                <p14:modId xmlns:p14="http://schemas.microsoft.com/office/powerpoint/2010/main" val="4009780960"/>
              </p:ext>
            </p:extLst>
          </p:nvPr>
        </p:nvGraphicFramePr>
        <p:xfrm>
          <a:off x="885825" y="3418205"/>
          <a:ext cx="203200" cy="177800"/>
        </p:xfrm>
        <a:graphic>
          <a:graphicData uri="http://schemas.openxmlformats.org/presentationml/2006/ole">
            <mc:AlternateContent xmlns:mc="http://schemas.openxmlformats.org/markup-compatibility/2006">
              <mc:Choice xmlns:v="urn:schemas-microsoft-com:vml" Requires="v">
                <p:oleObj name="Equation" r:id="rId34" imgW="203040" imgH="177480" progId="Equation.DSMT4">
                  <p:embed/>
                </p:oleObj>
              </mc:Choice>
              <mc:Fallback>
                <p:oleObj name="Equation" r:id="rId34" imgW="203040" imgH="177480" progId="Equation.DSMT4">
                  <p:embed/>
                  <p:pic>
                    <p:nvPicPr>
                      <p:cNvPr id="37" name="Object 36">
                        <a:extLst>
                          <a:ext uri="{FF2B5EF4-FFF2-40B4-BE49-F238E27FC236}">
                            <a16:creationId xmlns:a16="http://schemas.microsoft.com/office/drawing/2014/main" id="{F0F0E51D-5E7E-B50D-0A5B-C59ECF65AF24}"/>
                          </a:ext>
                        </a:extLst>
                      </p:cNvPr>
                      <p:cNvPicPr/>
                      <p:nvPr/>
                    </p:nvPicPr>
                    <p:blipFill>
                      <a:blip r:embed="rId35"/>
                      <a:stretch>
                        <a:fillRect/>
                      </a:stretch>
                    </p:blipFill>
                    <p:spPr>
                      <a:xfrm>
                        <a:off x="885825" y="3418205"/>
                        <a:ext cx="203200" cy="177800"/>
                      </a:xfrm>
                      <a:prstGeom prst="rect">
                        <a:avLst/>
                      </a:prstGeom>
                      <a:noFill/>
                    </p:spPr>
                  </p:pic>
                </p:oleObj>
              </mc:Fallback>
            </mc:AlternateContent>
          </a:graphicData>
        </a:graphic>
      </p:graphicFrame>
      <p:graphicFrame>
        <p:nvGraphicFramePr>
          <p:cNvPr id="71" name="Object 70">
            <a:extLst>
              <a:ext uri="{FF2B5EF4-FFF2-40B4-BE49-F238E27FC236}">
                <a16:creationId xmlns:a16="http://schemas.microsoft.com/office/drawing/2014/main" id="{AAF15E3A-06B4-9CA1-96EB-BC93760FE8D7}"/>
              </a:ext>
            </a:extLst>
          </p:cNvPr>
          <p:cNvGraphicFramePr>
            <a:graphicFrameLocks noChangeAspect="1"/>
          </p:cNvGraphicFramePr>
          <p:nvPr>
            <p:extLst>
              <p:ext uri="{D42A27DB-BD31-4B8C-83A1-F6EECF244321}">
                <p14:modId xmlns:p14="http://schemas.microsoft.com/office/powerpoint/2010/main" val="251789157"/>
              </p:ext>
            </p:extLst>
          </p:nvPr>
        </p:nvGraphicFramePr>
        <p:xfrm>
          <a:off x="2462472" y="3408361"/>
          <a:ext cx="355600" cy="190500"/>
        </p:xfrm>
        <a:graphic>
          <a:graphicData uri="http://schemas.openxmlformats.org/presentationml/2006/ole">
            <mc:AlternateContent xmlns:mc="http://schemas.openxmlformats.org/markup-compatibility/2006">
              <mc:Choice xmlns:v="urn:schemas-microsoft-com:vml" Requires="v">
                <p:oleObj name="Equation" r:id="rId36" imgW="355320" imgH="190440" progId="Equation.DSMT4">
                  <p:embed/>
                </p:oleObj>
              </mc:Choice>
              <mc:Fallback>
                <p:oleObj name="Equation" r:id="rId36" imgW="355320" imgH="190440" progId="Equation.DSMT4">
                  <p:embed/>
                  <p:pic>
                    <p:nvPicPr>
                      <p:cNvPr id="38" name="Object 37">
                        <a:extLst>
                          <a:ext uri="{FF2B5EF4-FFF2-40B4-BE49-F238E27FC236}">
                            <a16:creationId xmlns:a16="http://schemas.microsoft.com/office/drawing/2014/main" id="{F028DE7F-0980-CFC1-3C1B-6A570A1D9DC8}"/>
                          </a:ext>
                        </a:extLst>
                      </p:cNvPr>
                      <p:cNvPicPr/>
                      <p:nvPr/>
                    </p:nvPicPr>
                    <p:blipFill>
                      <a:blip r:embed="rId37"/>
                      <a:stretch>
                        <a:fillRect/>
                      </a:stretch>
                    </p:blipFill>
                    <p:spPr>
                      <a:xfrm>
                        <a:off x="2462472" y="3408361"/>
                        <a:ext cx="355600" cy="190500"/>
                      </a:xfrm>
                      <a:prstGeom prst="rect">
                        <a:avLst/>
                      </a:prstGeom>
                      <a:noFill/>
                    </p:spPr>
                  </p:pic>
                </p:oleObj>
              </mc:Fallback>
            </mc:AlternateContent>
          </a:graphicData>
        </a:graphic>
      </p:graphicFrame>
      <p:graphicFrame>
        <p:nvGraphicFramePr>
          <p:cNvPr id="72" name="Object 71">
            <a:extLst>
              <a:ext uri="{FF2B5EF4-FFF2-40B4-BE49-F238E27FC236}">
                <a16:creationId xmlns:a16="http://schemas.microsoft.com/office/drawing/2014/main" id="{91AC360A-EBBE-5615-021D-75DCBAA8B1E8}"/>
              </a:ext>
            </a:extLst>
          </p:cNvPr>
          <p:cNvGraphicFramePr>
            <a:graphicFrameLocks noChangeAspect="1"/>
          </p:cNvGraphicFramePr>
          <p:nvPr>
            <p:extLst>
              <p:ext uri="{D42A27DB-BD31-4B8C-83A1-F6EECF244321}">
                <p14:modId xmlns:p14="http://schemas.microsoft.com/office/powerpoint/2010/main" val="326189540"/>
              </p:ext>
            </p:extLst>
          </p:nvPr>
        </p:nvGraphicFramePr>
        <p:xfrm>
          <a:off x="4504246" y="3416618"/>
          <a:ext cx="342900" cy="190500"/>
        </p:xfrm>
        <a:graphic>
          <a:graphicData uri="http://schemas.openxmlformats.org/presentationml/2006/ole">
            <mc:AlternateContent xmlns:mc="http://schemas.openxmlformats.org/markup-compatibility/2006">
              <mc:Choice xmlns:v="urn:schemas-microsoft-com:vml" Requires="v">
                <p:oleObj name="Equation" r:id="rId38" imgW="342720" imgH="190440" progId="Equation.DSMT4">
                  <p:embed/>
                </p:oleObj>
              </mc:Choice>
              <mc:Fallback>
                <p:oleObj name="Equation" r:id="rId38" imgW="342720" imgH="190440" progId="Equation.DSMT4">
                  <p:embed/>
                  <p:pic>
                    <p:nvPicPr>
                      <p:cNvPr id="39" name="Object 38">
                        <a:extLst>
                          <a:ext uri="{FF2B5EF4-FFF2-40B4-BE49-F238E27FC236}">
                            <a16:creationId xmlns:a16="http://schemas.microsoft.com/office/drawing/2014/main" id="{D0A5F995-149F-3855-E8BB-CAA2219D547D}"/>
                          </a:ext>
                        </a:extLst>
                      </p:cNvPr>
                      <p:cNvPicPr/>
                      <p:nvPr/>
                    </p:nvPicPr>
                    <p:blipFill>
                      <a:blip r:embed="rId39"/>
                      <a:stretch>
                        <a:fillRect/>
                      </a:stretch>
                    </p:blipFill>
                    <p:spPr>
                      <a:xfrm>
                        <a:off x="4504246" y="3416618"/>
                        <a:ext cx="342900" cy="190500"/>
                      </a:xfrm>
                      <a:prstGeom prst="rect">
                        <a:avLst/>
                      </a:prstGeom>
                      <a:noFill/>
                    </p:spPr>
                  </p:pic>
                </p:oleObj>
              </mc:Fallback>
            </mc:AlternateContent>
          </a:graphicData>
        </a:graphic>
      </p:graphicFrame>
      <p:graphicFrame>
        <p:nvGraphicFramePr>
          <p:cNvPr id="73" name="Object 72">
            <a:extLst>
              <a:ext uri="{FF2B5EF4-FFF2-40B4-BE49-F238E27FC236}">
                <a16:creationId xmlns:a16="http://schemas.microsoft.com/office/drawing/2014/main" id="{5BA11199-4484-6128-B01A-9459B568DA2B}"/>
              </a:ext>
            </a:extLst>
          </p:cNvPr>
          <p:cNvGraphicFramePr>
            <a:graphicFrameLocks noChangeAspect="1"/>
          </p:cNvGraphicFramePr>
          <p:nvPr>
            <p:extLst>
              <p:ext uri="{D42A27DB-BD31-4B8C-83A1-F6EECF244321}">
                <p14:modId xmlns:p14="http://schemas.microsoft.com/office/powerpoint/2010/main" val="2426835838"/>
              </p:ext>
            </p:extLst>
          </p:nvPr>
        </p:nvGraphicFramePr>
        <p:xfrm>
          <a:off x="6936798" y="3373429"/>
          <a:ext cx="342900" cy="190500"/>
        </p:xfrm>
        <a:graphic>
          <a:graphicData uri="http://schemas.openxmlformats.org/presentationml/2006/ole">
            <mc:AlternateContent xmlns:mc="http://schemas.openxmlformats.org/markup-compatibility/2006">
              <mc:Choice xmlns:v="urn:schemas-microsoft-com:vml" Requires="v">
                <p:oleObj name="Equation" r:id="rId40" imgW="342720" imgH="190440" progId="Equation.DSMT4">
                  <p:embed/>
                </p:oleObj>
              </mc:Choice>
              <mc:Fallback>
                <p:oleObj name="Equation" r:id="rId40" imgW="342720" imgH="190440" progId="Equation.DSMT4">
                  <p:embed/>
                  <p:pic>
                    <p:nvPicPr>
                      <p:cNvPr id="40" name="Object 39">
                        <a:extLst>
                          <a:ext uri="{FF2B5EF4-FFF2-40B4-BE49-F238E27FC236}">
                            <a16:creationId xmlns:a16="http://schemas.microsoft.com/office/drawing/2014/main" id="{A539822F-4FE0-151B-EC9A-2B736A42D557}"/>
                          </a:ext>
                        </a:extLst>
                      </p:cNvPr>
                      <p:cNvPicPr/>
                      <p:nvPr/>
                    </p:nvPicPr>
                    <p:blipFill>
                      <a:blip r:embed="rId41"/>
                      <a:stretch>
                        <a:fillRect/>
                      </a:stretch>
                    </p:blipFill>
                    <p:spPr>
                      <a:xfrm>
                        <a:off x="6936798" y="3373429"/>
                        <a:ext cx="342900" cy="190500"/>
                      </a:xfrm>
                      <a:prstGeom prst="rect">
                        <a:avLst/>
                      </a:prstGeom>
                      <a:noFill/>
                    </p:spPr>
                  </p:pic>
                </p:oleObj>
              </mc:Fallback>
            </mc:AlternateContent>
          </a:graphicData>
        </a:graphic>
      </p:graphicFrame>
      <p:graphicFrame>
        <p:nvGraphicFramePr>
          <p:cNvPr id="74" name="Object 73">
            <a:extLst>
              <a:ext uri="{FF2B5EF4-FFF2-40B4-BE49-F238E27FC236}">
                <a16:creationId xmlns:a16="http://schemas.microsoft.com/office/drawing/2014/main" id="{EC3FE4DE-D3D3-9DB5-FECF-0366AAFFFC3A}"/>
              </a:ext>
            </a:extLst>
          </p:cNvPr>
          <p:cNvGraphicFramePr>
            <a:graphicFrameLocks noChangeAspect="1"/>
          </p:cNvGraphicFramePr>
          <p:nvPr>
            <p:extLst>
              <p:ext uri="{D42A27DB-BD31-4B8C-83A1-F6EECF244321}">
                <p14:modId xmlns:p14="http://schemas.microsoft.com/office/powerpoint/2010/main" val="617868167"/>
              </p:ext>
            </p:extLst>
          </p:nvPr>
        </p:nvGraphicFramePr>
        <p:xfrm>
          <a:off x="887413" y="3761105"/>
          <a:ext cx="203200" cy="190500"/>
        </p:xfrm>
        <a:graphic>
          <a:graphicData uri="http://schemas.openxmlformats.org/presentationml/2006/ole">
            <mc:AlternateContent xmlns:mc="http://schemas.openxmlformats.org/markup-compatibility/2006">
              <mc:Choice xmlns:v="urn:schemas-microsoft-com:vml" Requires="v">
                <p:oleObj name="Equation" r:id="rId42" imgW="203040" imgH="190440" progId="Equation.DSMT4">
                  <p:embed/>
                </p:oleObj>
              </mc:Choice>
              <mc:Fallback>
                <p:oleObj name="Equation" r:id="rId42" imgW="203040" imgH="190440" progId="Equation.DSMT4">
                  <p:embed/>
                  <p:pic>
                    <p:nvPicPr>
                      <p:cNvPr id="41" name="Object 40">
                        <a:extLst>
                          <a:ext uri="{FF2B5EF4-FFF2-40B4-BE49-F238E27FC236}">
                            <a16:creationId xmlns:a16="http://schemas.microsoft.com/office/drawing/2014/main" id="{B7DEC1A5-7609-3767-AE97-9DF84854CEBE}"/>
                          </a:ext>
                        </a:extLst>
                      </p:cNvPr>
                      <p:cNvPicPr/>
                      <p:nvPr/>
                    </p:nvPicPr>
                    <p:blipFill>
                      <a:blip r:embed="rId43"/>
                      <a:stretch>
                        <a:fillRect/>
                      </a:stretch>
                    </p:blipFill>
                    <p:spPr>
                      <a:xfrm>
                        <a:off x="887413" y="3761105"/>
                        <a:ext cx="203200" cy="190500"/>
                      </a:xfrm>
                      <a:prstGeom prst="rect">
                        <a:avLst/>
                      </a:prstGeom>
                      <a:noFill/>
                    </p:spPr>
                  </p:pic>
                </p:oleObj>
              </mc:Fallback>
            </mc:AlternateContent>
          </a:graphicData>
        </a:graphic>
      </p:graphicFrame>
      <p:graphicFrame>
        <p:nvGraphicFramePr>
          <p:cNvPr id="75" name="Object 74">
            <a:extLst>
              <a:ext uri="{FF2B5EF4-FFF2-40B4-BE49-F238E27FC236}">
                <a16:creationId xmlns:a16="http://schemas.microsoft.com/office/drawing/2014/main" id="{AA0E2924-667A-6104-4A08-928BA9949626}"/>
              </a:ext>
            </a:extLst>
          </p:cNvPr>
          <p:cNvGraphicFramePr>
            <a:graphicFrameLocks noChangeAspect="1"/>
          </p:cNvGraphicFramePr>
          <p:nvPr>
            <p:extLst>
              <p:ext uri="{D42A27DB-BD31-4B8C-83A1-F6EECF244321}">
                <p14:modId xmlns:p14="http://schemas.microsoft.com/office/powerpoint/2010/main" val="2839699220"/>
              </p:ext>
            </p:extLst>
          </p:nvPr>
        </p:nvGraphicFramePr>
        <p:xfrm>
          <a:off x="2479372" y="3738701"/>
          <a:ext cx="355600" cy="190500"/>
        </p:xfrm>
        <a:graphic>
          <a:graphicData uri="http://schemas.openxmlformats.org/presentationml/2006/ole">
            <mc:AlternateContent xmlns:mc="http://schemas.openxmlformats.org/markup-compatibility/2006">
              <mc:Choice xmlns:v="urn:schemas-microsoft-com:vml" Requires="v">
                <p:oleObj name="Equation" r:id="rId44" imgW="355320" imgH="190440" progId="Equation.DSMT4">
                  <p:embed/>
                </p:oleObj>
              </mc:Choice>
              <mc:Fallback>
                <p:oleObj name="Equation" r:id="rId44" imgW="355320" imgH="190440" progId="Equation.DSMT4">
                  <p:embed/>
                  <p:pic>
                    <p:nvPicPr>
                      <p:cNvPr id="42" name="Object 41">
                        <a:extLst>
                          <a:ext uri="{FF2B5EF4-FFF2-40B4-BE49-F238E27FC236}">
                            <a16:creationId xmlns:a16="http://schemas.microsoft.com/office/drawing/2014/main" id="{3D27FF43-7478-123E-52E3-8A1907FD4174}"/>
                          </a:ext>
                        </a:extLst>
                      </p:cNvPr>
                      <p:cNvPicPr/>
                      <p:nvPr/>
                    </p:nvPicPr>
                    <p:blipFill>
                      <a:blip r:embed="rId45"/>
                      <a:stretch>
                        <a:fillRect/>
                      </a:stretch>
                    </p:blipFill>
                    <p:spPr>
                      <a:xfrm>
                        <a:off x="2479372" y="3738701"/>
                        <a:ext cx="355600" cy="190500"/>
                      </a:xfrm>
                      <a:prstGeom prst="rect">
                        <a:avLst/>
                      </a:prstGeom>
                      <a:noFill/>
                    </p:spPr>
                  </p:pic>
                </p:oleObj>
              </mc:Fallback>
            </mc:AlternateContent>
          </a:graphicData>
        </a:graphic>
      </p:graphicFrame>
      <p:graphicFrame>
        <p:nvGraphicFramePr>
          <p:cNvPr id="76" name="Object 75">
            <a:extLst>
              <a:ext uri="{FF2B5EF4-FFF2-40B4-BE49-F238E27FC236}">
                <a16:creationId xmlns:a16="http://schemas.microsoft.com/office/drawing/2014/main" id="{E53A5A29-BA96-D18A-3C68-643304999824}"/>
              </a:ext>
            </a:extLst>
          </p:cNvPr>
          <p:cNvGraphicFramePr>
            <a:graphicFrameLocks noChangeAspect="1"/>
          </p:cNvGraphicFramePr>
          <p:nvPr>
            <p:extLst>
              <p:ext uri="{D42A27DB-BD31-4B8C-83A1-F6EECF244321}">
                <p14:modId xmlns:p14="http://schemas.microsoft.com/office/powerpoint/2010/main" val="1367963924"/>
              </p:ext>
            </p:extLst>
          </p:nvPr>
        </p:nvGraphicFramePr>
        <p:xfrm>
          <a:off x="4504443" y="3742055"/>
          <a:ext cx="355600" cy="190500"/>
        </p:xfrm>
        <a:graphic>
          <a:graphicData uri="http://schemas.openxmlformats.org/presentationml/2006/ole">
            <mc:AlternateContent xmlns:mc="http://schemas.openxmlformats.org/markup-compatibility/2006">
              <mc:Choice xmlns:v="urn:schemas-microsoft-com:vml" Requires="v">
                <p:oleObj name="Equation" r:id="rId46" imgW="355320" imgH="190440" progId="Equation.DSMT4">
                  <p:embed/>
                </p:oleObj>
              </mc:Choice>
              <mc:Fallback>
                <p:oleObj name="Equation" r:id="rId46" imgW="355320" imgH="190440" progId="Equation.DSMT4">
                  <p:embed/>
                  <p:pic>
                    <p:nvPicPr>
                      <p:cNvPr id="43" name="Object 42">
                        <a:extLst>
                          <a:ext uri="{FF2B5EF4-FFF2-40B4-BE49-F238E27FC236}">
                            <a16:creationId xmlns:a16="http://schemas.microsoft.com/office/drawing/2014/main" id="{5F850E5D-CD0E-8DDD-2F46-E079F96F80A5}"/>
                          </a:ext>
                        </a:extLst>
                      </p:cNvPr>
                      <p:cNvPicPr/>
                      <p:nvPr/>
                    </p:nvPicPr>
                    <p:blipFill>
                      <a:blip r:embed="rId47"/>
                      <a:stretch>
                        <a:fillRect/>
                      </a:stretch>
                    </p:blipFill>
                    <p:spPr>
                      <a:xfrm>
                        <a:off x="4504443" y="3742055"/>
                        <a:ext cx="355600" cy="190500"/>
                      </a:xfrm>
                      <a:prstGeom prst="rect">
                        <a:avLst/>
                      </a:prstGeom>
                      <a:noFill/>
                    </p:spPr>
                  </p:pic>
                </p:oleObj>
              </mc:Fallback>
            </mc:AlternateContent>
          </a:graphicData>
        </a:graphic>
      </p:graphicFrame>
      <p:graphicFrame>
        <p:nvGraphicFramePr>
          <p:cNvPr id="77" name="Object 76">
            <a:extLst>
              <a:ext uri="{FF2B5EF4-FFF2-40B4-BE49-F238E27FC236}">
                <a16:creationId xmlns:a16="http://schemas.microsoft.com/office/drawing/2014/main" id="{E459B0F8-4EBB-8D48-ED2E-25EFFFE5176C}"/>
              </a:ext>
            </a:extLst>
          </p:cNvPr>
          <p:cNvGraphicFramePr>
            <a:graphicFrameLocks noChangeAspect="1"/>
          </p:cNvGraphicFramePr>
          <p:nvPr>
            <p:extLst>
              <p:ext uri="{D42A27DB-BD31-4B8C-83A1-F6EECF244321}">
                <p14:modId xmlns:p14="http://schemas.microsoft.com/office/powerpoint/2010/main" val="3975852206"/>
              </p:ext>
            </p:extLst>
          </p:nvPr>
        </p:nvGraphicFramePr>
        <p:xfrm>
          <a:off x="6924675" y="3740468"/>
          <a:ext cx="330200" cy="190500"/>
        </p:xfrm>
        <a:graphic>
          <a:graphicData uri="http://schemas.openxmlformats.org/presentationml/2006/ole">
            <mc:AlternateContent xmlns:mc="http://schemas.openxmlformats.org/markup-compatibility/2006">
              <mc:Choice xmlns:v="urn:schemas-microsoft-com:vml" Requires="v">
                <p:oleObj name="Equation" r:id="rId48" imgW="330120" imgH="190440" progId="Equation.DSMT4">
                  <p:embed/>
                </p:oleObj>
              </mc:Choice>
              <mc:Fallback>
                <p:oleObj name="Equation" r:id="rId48" imgW="330120" imgH="190440" progId="Equation.DSMT4">
                  <p:embed/>
                  <p:pic>
                    <p:nvPicPr>
                      <p:cNvPr id="44" name="Object 43">
                        <a:extLst>
                          <a:ext uri="{FF2B5EF4-FFF2-40B4-BE49-F238E27FC236}">
                            <a16:creationId xmlns:a16="http://schemas.microsoft.com/office/drawing/2014/main" id="{94F8F04E-7E12-E82F-B47C-00C0D8A16211}"/>
                          </a:ext>
                        </a:extLst>
                      </p:cNvPr>
                      <p:cNvPicPr/>
                      <p:nvPr/>
                    </p:nvPicPr>
                    <p:blipFill>
                      <a:blip r:embed="rId49"/>
                      <a:stretch>
                        <a:fillRect/>
                      </a:stretch>
                    </p:blipFill>
                    <p:spPr>
                      <a:xfrm>
                        <a:off x="6924675" y="3740468"/>
                        <a:ext cx="330200" cy="190500"/>
                      </a:xfrm>
                      <a:prstGeom prst="rect">
                        <a:avLst/>
                      </a:prstGeom>
                      <a:noFill/>
                    </p:spPr>
                  </p:pic>
                </p:oleObj>
              </mc:Fallback>
            </mc:AlternateContent>
          </a:graphicData>
        </a:graphic>
      </p:graphicFrame>
      <p:graphicFrame>
        <p:nvGraphicFramePr>
          <p:cNvPr id="78" name="Object 77">
            <a:extLst>
              <a:ext uri="{FF2B5EF4-FFF2-40B4-BE49-F238E27FC236}">
                <a16:creationId xmlns:a16="http://schemas.microsoft.com/office/drawing/2014/main" id="{DEB9B092-F192-FD42-E3BE-C761C5EAF90B}"/>
              </a:ext>
            </a:extLst>
          </p:cNvPr>
          <p:cNvGraphicFramePr>
            <a:graphicFrameLocks noChangeAspect="1"/>
          </p:cNvGraphicFramePr>
          <p:nvPr>
            <p:extLst>
              <p:ext uri="{D42A27DB-BD31-4B8C-83A1-F6EECF244321}">
                <p14:modId xmlns:p14="http://schemas.microsoft.com/office/powerpoint/2010/main" val="33906302"/>
              </p:ext>
            </p:extLst>
          </p:nvPr>
        </p:nvGraphicFramePr>
        <p:xfrm>
          <a:off x="881455" y="4065807"/>
          <a:ext cx="203200" cy="190500"/>
        </p:xfrm>
        <a:graphic>
          <a:graphicData uri="http://schemas.openxmlformats.org/presentationml/2006/ole">
            <mc:AlternateContent xmlns:mc="http://schemas.openxmlformats.org/markup-compatibility/2006">
              <mc:Choice xmlns:v="urn:schemas-microsoft-com:vml" Requires="v">
                <p:oleObj name="Equation" r:id="rId50" imgW="203040" imgH="190440" progId="Equation.DSMT4">
                  <p:embed/>
                </p:oleObj>
              </mc:Choice>
              <mc:Fallback>
                <p:oleObj name="Equation" r:id="rId50" imgW="203040" imgH="190440" progId="Equation.DSMT4">
                  <p:embed/>
                  <p:pic>
                    <p:nvPicPr>
                      <p:cNvPr id="45" name="Object 44">
                        <a:extLst>
                          <a:ext uri="{FF2B5EF4-FFF2-40B4-BE49-F238E27FC236}">
                            <a16:creationId xmlns:a16="http://schemas.microsoft.com/office/drawing/2014/main" id="{00A56D0C-5A36-7BB0-977D-9D395A3FB10C}"/>
                          </a:ext>
                        </a:extLst>
                      </p:cNvPr>
                      <p:cNvPicPr/>
                      <p:nvPr/>
                    </p:nvPicPr>
                    <p:blipFill>
                      <a:blip r:embed="rId51"/>
                      <a:stretch>
                        <a:fillRect/>
                      </a:stretch>
                    </p:blipFill>
                    <p:spPr>
                      <a:xfrm>
                        <a:off x="881455" y="4065807"/>
                        <a:ext cx="203200" cy="190500"/>
                      </a:xfrm>
                      <a:prstGeom prst="rect">
                        <a:avLst/>
                      </a:prstGeom>
                      <a:noFill/>
                    </p:spPr>
                  </p:pic>
                </p:oleObj>
              </mc:Fallback>
            </mc:AlternateContent>
          </a:graphicData>
        </a:graphic>
      </p:graphicFrame>
      <p:graphicFrame>
        <p:nvGraphicFramePr>
          <p:cNvPr id="79" name="Object 78">
            <a:extLst>
              <a:ext uri="{FF2B5EF4-FFF2-40B4-BE49-F238E27FC236}">
                <a16:creationId xmlns:a16="http://schemas.microsoft.com/office/drawing/2014/main" id="{1DD1F595-3B78-9538-615E-57AFE7E9FDE9}"/>
              </a:ext>
            </a:extLst>
          </p:cNvPr>
          <p:cNvGraphicFramePr>
            <a:graphicFrameLocks noChangeAspect="1"/>
          </p:cNvGraphicFramePr>
          <p:nvPr>
            <p:extLst>
              <p:ext uri="{D42A27DB-BD31-4B8C-83A1-F6EECF244321}">
                <p14:modId xmlns:p14="http://schemas.microsoft.com/office/powerpoint/2010/main" val="4058077733"/>
              </p:ext>
            </p:extLst>
          </p:nvPr>
        </p:nvGraphicFramePr>
        <p:xfrm>
          <a:off x="2486025" y="4083368"/>
          <a:ext cx="342900" cy="190500"/>
        </p:xfrm>
        <a:graphic>
          <a:graphicData uri="http://schemas.openxmlformats.org/presentationml/2006/ole">
            <mc:AlternateContent xmlns:mc="http://schemas.openxmlformats.org/markup-compatibility/2006">
              <mc:Choice xmlns:v="urn:schemas-microsoft-com:vml" Requires="v">
                <p:oleObj name="Equation" r:id="rId52" imgW="342720" imgH="190440" progId="Equation.DSMT4">
                  <p:embed/>
                </p:oleObj>
              </mc:Choice>
              <mc:Fallback>
                <p:oleObj name="Equation" r:id="rId52" imgW="342720" imgH="190440" progId="Equation.DSMT4">
                  <p:embed/>
                  <p:pic>
                    <p:nvPicPr>
                      <p:cNvPr id="46" name="Object 45">
                        <a:extLst>
                          <a:ext uri="{FF2B5EF4-FFF2-40B4-BE49-F238E27FC236}">
                            <a16:creationId xmlns:a16="http://schemas.microsoft.com/office/drawing/2014/main" id="{C58950AE-4B73-7046-52F2-2E3A59DA79F9}"/>
                          </a:ext>
                        </a:extLst>
                      </p:cNvPr>
                      <p:cNvPicPr/>
                      <p:nvPr/>
                    </p:nvPicPr>
                    <p:blipFill>
                      <a:blip r:embed="rId53"/>
                      <a:stretch>
                        <a:fillRect/>
                      </a:stretch>
                    </p:blipFill>
                    <p:spPr>
                      <a:xfrm>
                        <a:off x="2486025" y="4083368"/>
                        <a:ext cx="342900" cy="190500"/>
                      </a:xfrm>
                      <a:prstGeom prst="rect">
                        <a:avLst/>
                      </a:prstGeom>
                      <a:noFill/>
                    </p:spPr>
                  </p:pic>
                </p:oleObj>
              </mc:Fallback>
            </mc:AlternateContent>
          </a:graphicData>
        </a:graphic>
      </p:graphicFrame>
      <p:graphicFrame>
        <p:nvGraphicFramePr>
          <p:cNvPr id="80" name="Object 79">
            <a:extLst>
              <a:ext uri="{FF2B5EF4-FFF2-40B4-BE49-F238E27FC236}">
                <a16:creationId xmlns:a16="http://schemas.microsoft.com/office/drawing/2014/main" id="{209A3297-C24B-F82B-7198-CC265A97EC48}"/>
              </a:ext>
            </a:extLst>
          </p:cNvPr>
          <p:cNvGraphicFramePr>
            <a:graphicFrameLocks noChangeAspect="1"/>
          </p:cNvGraphicFramePr>
          <p:nvPr>
            <p:extLst>
              <p:ext uri="{D42A27DB-BD31-4B8C-83A1-F6EECF244321}">
                <p14:modId xmlns:p14="http://schemas.microsoft.com/office/powerpoint/2010/main" val="2353821570"/>
              </p:ext>
            </p:extLst>
          </p:nvPr>
        </p:nvGraphicFramePr>
        <p:xfrm>
          <a:off x="4516635" y="4062911"/>
          <a:ext cx="355600" cy="190500"/>
        </p:xfrm>
        <a:graphic>
          <a:graphicData uri="http://schemas.openxmlformats.org/presentationml/2006/ole">
            <mc:AlternateContent xmlns:mc="http://schemas.openxmlformats.org/markup-compatibility/2006">
              <mc:Choice xmlns:v="urn:schemas-microsoft-com:vml" Requires="v">
                <p:oleObj name="Equation" r:id="rId54" imgW="355320" imgH="190440" progId="Equation.DSMT4">
                  <p:embed/>
                </p:oleObj>
              </mc:Choice>
              <mc:Fallback>
                <p:oleObj name="Equation" r:id="rId54" imgW="355320" imgH="190440" progId="Equation.DSMT4">
                  <p:embed/>
                  <p:pic>
                    <p:nvPicPr>
                      <p:cNvPr id="47" name="Object 46">
                        <a:extLst>
                          <a:ext uri="{FF2B5EF4-FFF2-40B4-BE49-F238E27FC236}">
                            <a16:creationId xmlns:a16="http://schemas.microsoft.com/office/drawing/2014/main" id="{E76CEE5A-EF1C-AA8F-75FD-BA5CDFF34FC8}"/>
                          </a:ext>
                        </a:extLst>
                      </p:cNvPr>
                      <p:cNvPicPr/>
                      <p:nvPr/>
                    </p:nvPicPr>
                    <p:blipFill>
                      <a:blip r:embed="rId55"/>
                      <a:stretch>
                        <a:fillRect/>
                      </a:stretch>
                    </p:blipFill>
                    <p:spPr>
                      <a:xfrm>
                        <a:off x="4516635" y="4062911"/>
                        <a:ext cx="355600" cy="190500"/>
                      </a:xfrm>
                      <a:prstGeom prst="rect">
                        <a:avLst/>
                      </a:prstGeom>
                      <a:noFill/>
                    </p:spPr>
                  </p:pic>
                </p:oleObj>
              </mc:Fallback>
            </mc:AlternateContent>
          </a:graphicData>
        </a:graphic>
      </p:graphicFrame>
      <p:graphicFrame>
        <p:nvGraphicFramePr>
          <p:cNvPr id="81" name="Object 80">
            <a:extLst>
              <a:ext uri="{FF2B5EF4-FFF2-40B4-BE49-F238E27FC236}">
                <a16:creationId xmlns:a16="http://schemas.microsoft.com/office/drawing/2014/main" id="{2DC98C30-9096-B48E-9A65-E05356A7124B}"/>
              </a:ext>
            </a:extLst>
          </p:cNvPr>
          <p:cNvGraphicFramePr>
            <a:graphicFrameLocks noChangeAspect="1"/>
          </p:cNvGraphicFramePr>
          <p:nvPr>
            <p:extLst>
              <p:ext uri="{D42A27DB-BD31-4B8C-83A1-F6EECF244321}">
                <p14:modId xmlns:p14="http://schemas.microsoft.com/office/powerpoint/2010/main" val="444686887"/>
              </p:ext>
            </p:extLst>
          </p:nvPr>
        </p:nvGraphicFramePr>
        <p:xfrm>
          <a:off x="6943148" y="4064467"/>
          <a:ext cx="342900" cy="190500"/>
        </p:xfrm>
        <a:graphic>
          <a:graphicData uri="http://schemas.openxmlformats.org/presentationml/2006/ole">
            <mc:AlternateContent xmlns:mc="http://schemas.openxmlformats.org/markup-compatibility/2006">
              <mc:Choice xmlns:v="urn:schemas-microsoft-com:vml" Requires="v">
                <p:oleObj name="Equation" r:id="rId56" imgW="342720" imgH="190440" progId="Equation.DSMT4">
                  <p:embed/>
                </p:oleObj>
              </mc:Choice>
              <mc:Fallback>
                <p:oleObj name="Equation" r:id="rId56" imgW="342720" imgH="190440" progId="Equation.DSMT4">
                  <p:embed/>
                  <p:pic>
                    <p:nvPicPr>
                      <p:cNvPr id="48" name="Object 47">
                        <a:extLst>
                          <a:ext uri="{FF2B5EF4-FFF2-40B4-BE49-F238E27FC236}">
                            <a16:creationId xmlns:a16="http://schemas.microsoft.com/office/drawing/2014/main" id="{E36F9349-00A2-ED9A-941B-777414BD3687}"/>
                          </a:ext>
                        </a:extLst>
                      </p:cNvPr>
                      <p:cNvPicPr/>
                      <p:nvPr/>
                    </p:nvPicPr>
                    <p:blipFill>
                      <a:blip r:embed="rId57"/>
                      <a:stretch>
                        <a:fillRect/>
                      </a:stretch>
                    </p:blipFill>
                    <p:spPr>
                      <a:xfrm>
                        <a:off x="6943148" y="4064467"/>
                        <a:ext cx="342900" cy="190500"/>
                      </a:xfrm>
                      <a:prstGeom prst="rect">
                        <a:avLst/>
                      </a:prstGeom>
                      <a:noFill/>
                    </p:spPr>
                  </p:pic>
                </p:oleObj>
              </mc:Fallback>
            </mc:AlternateContent>
          </a:graphicData>
        </a:graphic>
      </p:graphicFrame>
      <p:graphicFrame>
        <p:nvGraphicFramePr>
          <p:cNvPr id="82" name="Object 81">
            <a:extLst>
              <a:ext uri="{FF2B5EF4-FFF2-40B4-BE49-F238E27FC236}">
                <a16:creationId xmlns:a16="http://schemas.microsoft.com/office/drawing/2014/main" id="{990EE5B4-D029-9507-01C3-99EF00E274B1}"/>
              </a:ext>
            </a:extLst>
          </p:cNvPr>
          <p:cNvGraphicFramePr>
            <a:graphicFrameLocks noChangeAspect="1"/>
          </p:cNvGraphicFramePr>
          <p:nvPr>
            <p:extLst>
              <p:ext uri="{D42A27DB-BD31-4B8C-83A1-F6EECF244321}">
                <p14:modId xmlns:p14="http://schemas.microsoft.com/office/powerpoint/2010/main" val="1089818945"/>
              </p:ext>
            </p:extLst>
          </p:nvPr>
        </p:nvGraphicFramePr>
        <p:xfrm>
          <a:off x="901700" y="4381818"/>
          <a:ext cx="203200" cy="190500"/>
        </p:xfrm>
        <a:graphic>
          <a:graphicData uri="http://schemas.openxmlformats.org/presentationml/2006/ole">
            <mc:AlternateContent xmlns:mc="http://schemas.openxmlformats.org/markup-compatibility/2006">
              <mc:Choice xmlns:v="urn:schemas-microsoft-com:vml" Requires="v">
                <p:oleObj name="Equation" r:id="rId58" imgW="203040" imgH="190440" progId="Equation.DSMT4">
                  <p:embed/>
                </p:oleObj>
              </mc:Choice>
              <mc:Fallback>
                <p:oleObj name="Equation" r:id="rId58" imgW="203040" imgH="190440" progId="Equation.DSMT4">
                  <p:embed/>
                  <p:pic>
                    <p:nvPicPr>
                      <p:cNvPr id="49" name="Object 48">
                        <a:extLst>
                          <a:ext uri="{FF2B5EF4-FFF2-40B4-BE49-F238E27FC236}">
                            <a16:creationId xmlns:a16="http://schemas.microsoft.com/office/drawing/2014/main" id="{B5B3B516-860E-E16D-CE68-241689B8BC6D}"/>
                          </a:ext>
                        </a:extLst>
                      </p:cNvPr>
                      <p:cNvPicPr/>
                      <p:nvPr/>
                    </p:nvPicPr>
                    <p:blipFill>
                      <a:blip r:embed="rId59"/>
                      <a:stretch>
                        <a:fillRect/>
                      </a:stretch>
                    </p:blipFill>
                    <p:spPr>
                      <a:xfrm>
                        <a:off x="901700" y="4381818"/>
                        <a:ext cx="203200" cy="190500"/>
                      </a:xfrm>
                      <a:prstGeom prst="rect">
                        <a:avLst/>
                      </a:prstGeom>
                      <a:noFill/>
                    </p:spPr>
                  </p:pic>
                </p:oleObj>
              </mc:Fallback>
            </mc:AlternateContent>
          </a:graphicData>
        </a:graphic>
      </p:graphicFrame>
      <p:graphicFrame>
        <p:nvGraphicFramePr>
          <p:cNvPr id="83" name="Object 82">
            <a:extLst>
              <a:ext uri="{FF2B5EF4-FFF2-40B4-BE49-F238E27FC236}">
                <a16:creationId xmlns:a16="http://schemas.microsoft.com/office/drawing/2014/main" id="{BDA421D4-C0C0-843F-1C3F-B4626FA75C9C}"/>
              </a:ext>
            </a:extLst>
          </p:cNvPr>
          <p:cNvGraphicFramePr>
            <a:graphicFrameLocks noChangeAspect="1"/>
          </p:cNvGraphicFramePr>
          <p:nvPr>
            <p:extLst>
              <p:ext uri="{D42A27DB-BD31-4B8C-83A1-F6EECF244321}">
                <p14:modId xmlns:p14="http://schemas.microsoft.com/office/powerpoint/2010/main" val="3427697176"/>
              </p:ext>
            </p:extLst>
          </p:nvPr>
        </p:nvGraphicFramePr>
        <p:xfrm>
          <a:off x="2489195" y="4379606"/>
          <a:ext cx="355600" cy="190500"/>
        </p:xfrm>
        <a:graphic>
          <a:graphicData uri="http://schemas.openxmlformats.org/presentationml/2006/ole">
            <mc:AlternateContent xmlns:mc="http://schemas.openxmlformats.org/markup-compatibility/2006">
              <mc:Choice xmlns:v="urn:schemas-microsoft-com:vml" Requires="v">
                <p:oleObj name="Equation" r:id="rId60" imgW="355320" imgH="190440" progId="Equation.DSMT4">
                  <p:embed/>
                </p:oleObj>
              </mc:Choice>
              <mc:Fallback>
                <p:oleObj name="Equation" r:id="rId60" imgW="355320" imgH="190440" progId="Equation.DSMT4">
                  <p:embed/>
                  <p:pic>
                    <p:nvPicPr>
                      <p:cNvPr id="50" name="Object 49">
                        <a:extLst>
                          <a:ext uri="{FF2B5EF4-FFF2-40B4-BE49-F238E27FC236}">
                            <a16:creationId xmlns:a16="http://schemas.microsoft.com/office/drawing/2014/main" id="{227DC52A-7E2D-FDB7-C9FF-B1C5EF8DCEED}"/>
                          </a:ext>
                        </a:extLst>
                      </p:cNvPr>
                      <p:cNvPicPr/>
                      <p:nvPr/>
                    </p:nvPicPr>
                    <p:blipFill>
                      <a:blip r:embed="rId61"/>
                      <a:stretch>
                        <a:fillRect/>
                      </a:stretch>
                    </p:blipFill>
                    <p:spPr>
                      <a:xfrm>
                        <a:off x="2489195" y="4379606"/>
                        <a:ext cx="355600" cy="190500"/>
                      </a:xfrm>
                      <a:prstGeom prst="rect">
                        <a:avLst/>
                      </a:prstGeom>
                      <a:noFill/>
                    </p:spPr>
                  </p:pic>
                </p:oleObj>
              </mc:Fallback>
            </mc:AlternateContent>
          </a:graphicData>
        </a:graphic>
      </p:graphicFrame>
      <p:graphicFrame>
        <p:nvGraphicFramePr>
          <p:cNvPr id="84" name="Object 83">
            <a:extLst>
              <a:ext uri="{FF2B5EF4-FFF2-40B4-BE49-F238E27FC236}">
                <a16:creationId xmlns:a16="http://schemas.microsoft.com/office/drawing/2014/main" id="{2951E03D-A220-7265-3DF3-894BBEE6EA05}"/>
              </a:ext>
            </a:extLst>
          </p:cNvPr>
          <p:cNvGraphicFramePr>
            <a:graphicFrameLocks noChangeAspect="1"/>
          </p:cNvGraphicFramePr>
          <p:nvPr>
            <p:extLst>
              <p:ext uri="{D42A27DB-BD31-4B8C-83A1-F6EECF244321}">
                <p14:modId xmlns:p14="http://schemas.microsoft.com/office/powerpoint/2010/main" val="4140861540"/>
              </p:ext>
            </p:extLst>
          </p:nvPr>
        </p:nvGraphicFramePr>
        <p:xfrm>
          <a:off x="4507429" y="4372787"/>
          <a:ext cx="355600" cy="190500"/>
        </p:xfrm>
        <a:graphic>
          <a:graphicData uri="http://schemas.openxmlformats.org/presentationml/2006/ole">
            <mc:AlternateContent xmlns:mc="http://schemas.openxmlformats.org/markup-compatibility/2006">
              <mc:Choice xmlns:v="urn:schemas-microsoft-com:vml" Requires="v">
                <p:oleObj name="Equation" r:id="rId62" imgW="355320" imgH="190440" progId="Equation.DSMT4">
                  <p:embed/>
                </p:oleObj>
              </mc:Choice>
              <mc:Fallback>
                <p:oleObj name="Equation" r:id="rId62" imgW="355320" imgH="190440" progId="Equation.DSMT4">
                  <p:embed/>
                  <p:pic>
                    <p:nvPicPr>
                      <p:cNvPr id="51" name="Object 50">
                        <a:extLst>
                          <a:ext uri="{FF2B5EF4-FFF2-40B4-BE49-F238E27FC236}">
                            <a16:creationId xmlns:a16="http://schemas.microsoft.com/office/drawing/2014/main" id="{CC1663D1-C946-0BAE-275C-719E250170BF}"/>
                          </a:ext>
                        </a:extLst>
                      </p:cNvPr>
                      <p:cNvPicPr/>
                      <p:nvPr/>
                    </p:nvPicPr>
                    <p:blipFill>
                      <a:blip r:embed="rId63"/>
                      <a:stretch>
                        <a:fillRect/>
                      </a:stretch>
                    </p:blipFill>
                    <p:spPr>
                      <a:xfrm>
                        <a:off x="4507429" y="4372787"/>
                        <a:ext cx="355600" cy="190500"/>
                      </a:xfrm>
                      <a:prstGeom prst="rect">
                        <a:avLst/>
                      </a:prstGeom>
                      <a:noFill/>
                    </p:spPr>
                  </p:pic>
                </p:oleObj>
              </mc:Fallback>
            </mc:AlternateContent>
          </a:graphicData>
        </a:graphic>
      </p:graphicFrame>
      <p:graphicFrame>
        <p:nvGraphicFramePr>
          <p:cNvPr id="85" name="Object 84">
            <a:extLst>
              <a:ext uri="{FF2B5EF4-FFF2-40B4-BE49-F238E27FC236}">
                <a16:creationId xmlns:a16="http://schemas.microsoft.com/office/drawing/2014/main" id="{506604D6-93FE-D52D-9151-506C25F0BD14}"/>
              </a:ext>
            </a:extLst>
          </p:cNvPr>
          <p:cNvGraphicFramePr>
            <a:graphicFrameLocks noChangeAspect="1"/>
          </p:cNvGraphicFramePr>
          <p:nvPr>
            <p:extLst>
              <p:ext uri="{D42A27DB-BD31-4B8C-83A1-F6EECF244321}">
                <p14:modId xmlns:p14="http://schemas.microsoft.com/office/powerpoint/2010/main" val="4091093806"/>
              </p:ext>
            </p:extLst>
          </p:nvPr>
        </p:nvGraphicFramePr>
        <p:xfrm>
          <a:off x="6943148" y="4372787"/>
          <a:ext cx="342900" cy="190500"/>
        </p:xfrm>
        <a:graphic>
          <a:graphicData uri="http://schemas.openxmlformats.org/presentationml/2006/ole">
            <mc:AlternateContent xmlns:mc="http://schemas.openxmlformats.org/markup-compatibility/2006">
              <mc:Choice xmlns:v="urn:schemas-microsoft-com:vml" Requires="v">
                <p:oleObj name="Equation" r:id="rId64" imgW="342720" imgH="190440" progId="Equation.DSMT4">
                  <p:embed/>
                </p:oleObj>
              </mc:Choice>
              <mc:Fallback>
                <p:oleObj name="Equation" r:id="rId64" imgW="342720" imgH="190440" progId="Equation.DSMT4">
                  <p:embed/>
                  <p:pic>
                    <p:nvPicPr>
                      <p:cNvPr id="52" name="Object 51">
                        <a:extLst>
                          <a:ext uri="{FF2B5EF4-FFF2-40B4-BE49-F238E27FC236}">
                            <a16:creationId xmlns:a16="http://schemas.microsoft.com/office/drawing/2014/main" id="{5EE59B68-43B8-FD77-CDD6-8658DB9A7B45}"/>
                          </a:ext>
                        </a:extLst>
                      </p:cNvPr>
                      <p:cNvPicPr/>
                      <p:nvPr/>
                    </p:nvPicPr>
                    <p:blipFill>
                      <a:blip r:embed="rId65"/>
                      <a:stretch>
                        <a:fillRect/>
                      </a:stretch>
                    </p:blipFill>
                    <p:spPr>
                      <a:xfrm>
                        <a:off x="6943148" y="4372787"/>
                        <a:ext cx="342900" cy="190500"/>
                      </a:xfrm>
                      <a:prstGeom prst="rect">
                        <a:avLst/>
                      </a:prstGeom>
                      <a:noFill/>
                    </p:spPr>
                  </p:pic>
                </p:oleObj>
              </mc:Fallback>
            </mc:AlternateContent>
          </a:graphicData>
        </a:graphic>
      </p:graphicFrame>
      <p:graphicFrame>
        <p:nvGraphicFramePr>
          <p:cNvPr id="86" name="Object 85">
            <a:extLst>
              <a:ext uri="{FF2B5EF4-FFF2-40B4-BE49-F238E27FC236}">
                <a16:creationId xmlns:a16="http://schemas.microsoft.com/office/drawing/2014/main" id="{3BC2F0FD-08A4-D9E5-5C56-A2D2F65E4B18}"/>
              </a:ext>
            </a:extLst>
          </p:cNvPr>
          <p:cNvGraphicFramePr>
            <a:graphicFrameLocks noChangeAspect="1"/>
          </p:cNvGraphicFramePr>
          <p:nvPr>
            <p:extLst>
              <p:ext uri="{D42A27DB-BD31-4B8C-83A1-F6EECF244321}">
                <p14:modId xmlns:p14="http://schemas.microsoft.com/office/powerpoint/2010/main" val="2011091256"/>
              </p:ext>
            </p:extLst>
          </p:nvPr>
        </p:nvGraphicFramePr>
        <p:xfrm>
          <a:off x="884238" y="4729480"/>
          <a:ext cx="203200" cy="190500"/>
        </p:xfrm>
        <a:graphic>
          <a:graphicData uri="http://schemas.openxmlformats.org/presentationml/2006/ole">
            <mc:AlternateContent xmlns:mc="http://schemas.openxmlformats.org/markup-compatibility/2006">
              <mc:Choice xmlns:v="urn:schemas-microsoft-com:vml" Requires="v">
                <p:oleObj name="Equation" r:id="rId66" imgW="203040" imgH="190440" progId="Equation.DSMT4">
                  <p:embed/>
                </p:oleObj>
              </mc:Choice>
              <mc:Fallback>
                <p:oleObj name="Equation" r:id="rId66" imgW="203040" imgH="190440" progId="Equation.DSMT4">
                  <p:embed/>
                  <p:pic>
                    <p:nvPicPr>
                      <p:cNvPr id="53" name="Object 52">
                        <a:extLst>
                          <a:ext uri="{FF2B5EF4-FFF2-40B4-BE49-F238E27FC236}">
                            <a16:creationId xmlns:a16="http://schemas.microsoft.com/office/drawing/2014/main" id="{DB584FFB-EC9B-9E38-2BEB-C4F41B90CCB6}"/>
                          </a:ext>
                        </a:extLst>
                      </p:cNvPr>
                      <p:cNvPicPr/>
                      <p:nvPr/>
                    </p:nvPicPr>
                    <p:blipFill>
                      <a:blip r:embed="rId67"/>
                      <a:stretch>
                        <a:fillRect/>
                      </a:stretch>
                    </p:blipFill>
                    <p:spPr>
                      <a:xfrm>
                        <a:off x="884238" y="4729480"/>
                        <a:ext cx="203200" cy="190500"/>
                      </a:xfrm>
                      <a:prstGeom prst="rect">
                        <a:avLst/>
                      </a:prstGeom>
                      <a:noFill/>
                    </p:spPr>
                  </p:pic>
                </p:oleObj>
              </mc:Fallback>
            </mc:AlternateContent>
          </a:graphicData>
        </a:graphic>
      </p:graphicFrame>
      <p:graphicFrame>
        <p:nvGraphicFramePr>
          <p:cNvPr id="87" name="Object 86">
            <a:extLst>
              <a:ext uri="{FF2B5EF4-FFF2-40B4-BE49-F238E27FC236}">
                <a16:creationId xmlns:a16="http://schemas.microsoft.com/office/drawing/2014/main" id="{F1D54CC7-4F45-88F4-8860-78950529DACE}"/>
              </a:ext>
            </a:extLst>
          </p:cNvPr>
          <p:cNvGraphicFramePr>
            <a:graphicFrameLocks noChangeAspect="1"/>
          </p:cNvGraphicFramePr>
          <p:nvPr>
            <p:extLst>
              <p:ext uri="{D42A27DB-BD31-4B8C-83A1-F6EECF244321}">
                <p14:modId xmlns:p14="http://schemas.microsoft.com/office/powerpoint/2010/main" val="3535420279"/>
              </p:ext>
            </p:extLst>
          </p:nvPr>
        </p:nvGraphicFramePr>
        <p:xfrm>
          <a:off x="2479768" y="4728836"/>
          <a:ext cx="355600" cy="190500"/>
        </p:xfrm>
        <a:graphic>
          <a:graphicData uri="http://schemas.openxmlformats.org/presentationml/2006/ole">
            <mc:AlternateContent xmlns:mc="http://schemas.openxmlformats.org/markup-compatibility/2006">
              <mc:Choice xmlns:v="urn:schemas-microsoft-com:vml" Requires="v">
                <p:oleObj name="Equation" r:id="rId68" imgW="355320" imgH="190440" progId="Equation.DSMT4">
                  <p:embed/>
                </p:oleObj>
              </mc:Choice>
              <mc:Fallback>
                <p:oleObj name="Equation" r:id="rId68" imgW="355320" imgH="190440" progId="Equation.DSMT4">
                  <p:embed/>
                  <p:pic>
                    <p:nvPicPr>
                      <p:cNvPr id="54" name="Object 53">
                        <a:extLst>
                          <a:ext uri="{FF2B5EF4-FFF2-40B4-BE49-F238E27FC236}">
                            <a16:creationId xmlns:a16="http://schemas.microsoft.com/office/drawing/2014/main" id="{7086C3B7-A197-5666-4D2D-62F4945B6BC5}"/>
                          </a:ext>
                        </a:extLst>
                      </p:cNvPr>
                      <p:cNvPicPr/>
                      <p:nvPr/>
                    </p:nvPicPr>
                    <p:blipFill>
                      <a:blip r:embed="rId69"/>
                      <a:stretch>
                        <a:fillRect/>
                      </a:stretch>
                    </p:blipFill>
                    <p:spPr>
                      <a:xfrm>
                        <a:off x="2479768" y="4728836"/>
                        <a:ext cx="355600" cy="190500"/>
                      </a:xfrm>
                      <a:prstGeom prst="rect">
                        <a:avLst/>
                      </a:prstGeom>
                      <a:noFill/>
                    </p:spPr>
                  </p:pic>
                </p:oleObj>
              </mc:Fallback>
            </mc:AlternateContent>
          </a:graphicData>
        </a:graphic>
      </p:graphicFrame>
      <p:graphicFrame>
        <p:nvGraphicFramePr>
          <p:cNvPr id="88" name="Object 87">
            <a:extLst>
              <a:ext uri="{FF2B5EF4-FFF2-40B4-BE49-F238E27FC236}">
                <a16:creationId xmlns:a16="http://schemas.microsoft.com/office/drawing/2014/main" id="{8605853A-3E1E-78DE-69FA-74CC3E9EE824}"/>
              </a:ext>
            </a:extLst>
          </p:cNvPr>
          <p:cNvGraphicFramePr>
            <a:graphicFrameLocks noChangeAspect="1"/>
          </p:cNvGraphicFramePr>
          <p:nvPr>
            <p:extLst>
              <p:ext uri="{D42A27DB-BD31-4B8C-83A1-F6EECF244321}">
                <p14:modId xmlns:p14="http://schemas.microsoft.com/office/powerpoint/2010/main" val="2632367418"/>
              </p:ext>
            </p:extLst>
          </p:nvPr>
        </p:nvGraphicFramePr>
        <p:xfrm>
          <a:off x="4516635" y="4750747"/>
          <a:ext cx="355600" cy="190500"/>
        </p:xfrm>
        <a:graphic>
          <a:graphicData uri="http://schemas.openxmlformats.org/presentationml/2006/ole">
            <mc:AlternateContent xmlns:mc="http://schemas.openxmlformats.org/markup-compatibility/2006">
              <mc:Choice xmlns:v="urn:schemas-microsoft-com:vml" Requires="v">
                <p:oleObj name="Equation" r:id="rId70" imgW="355320" imgH="190440" progId="Equation.DSMT4">
                  <p:embed/>
                </p:oleObj>
              </mc:Choice>
              <mc:Fallback>
                <p:oleObj name="Equation" r:id="rId70" imgW="355320" imgH="190440" progId="Equation.DSMT4">
                  <p:embed/>
                  <p:pic>
                    <p:nvPicPr>
                      <p:cNvPr id="55" name="Object 54">
                        <a:extLst>
                          <a:ext uri="{FF2B5EF4-FFF2-40B4-BE49-F238E27FC236}">
                            <a16:creationId xmlns:a16="http://schemas.microsoft.com/office/drawing/2014/main" id="{EC4C5C38-7F06-6C41-7376-BB08BD4C065B}"/>
                          </a:ext>
                        </a:extLst>
                      </p:cNvPr>
                      <p:cNvPicPr/>
                      <p:nvPr/>
                    </p:nvPicPr>
                    <p:blipFill>
                      <a:blip r:embed="rId71"/>
                      <a:stretch>
                        <a:fillRect/>
                      </a:stretch>
                    </p:blipFill>
                    <p:spPr>
                      <a:xfrm>
                        <a:off x="4516635" y="4750747"/>
                        <a:ext cx="355600" cy="190500"/>
                      </a:xfrm>
                      <a:prstGeom prst="rect">
                        <a:avLst/>
                      </a:prstGeom>
                      <a:noFill/>
                    </p:spPr>
                  </p:pic>
                </p:oleObj>
              </mc:Fallback>
            </mc:AlternateContent>
          </a:graphicData>
        </a:graphic>
      </p:graphicFrame>
      <p:graphicFrame>
        <p:nvGraphicFramePr>
          <p:cNvPr id="89" name="Object 88">
            <a:extLst>
              <a:ext uri="{FF2B5EF4-FFF2-40B4-BE49-F238E27FC236}">
                <a16:creationId xmlns:a16="http://schemas.microsoft.com/office/drawing/2014/main" id="{B93D8B54-E308-D0C6-BE11-F8BE678FE348}"/>
              </a:ext>
            </a:extLst>
          </p:cNvPr>
          <p:cNvGraphicFramePr>
            <a:graphicFrameLocks noChangeAspect="1"/>
          </p:cNvGraphicFramePr>
          <p:nvPr>
            <p:extLst>
              <p:ext uri="{D42A27DB-BD31-4B8C-83A1-F6EECF244321}">
                <p14:modId xmlns:p14="http://schemas.microsoft.com/office/powerpoint/2010/main" val="735187346"/>
              </p:ext>
            </p:extLst>
          </p:nvPr>
        </p:nvGraphicFramePr>
        <p:xfrm>
          <a:off x="6967538" y="4712018"/>
          <a:ext cx="317500" cy="190500"/>
        </p:xfrm>
        <a:graphic>
          <a:graphicData uri="http://schemas.openxmlformats.org/presentationml/2006/ole">
            <mc:AlternateContent xmlns:mc="http://schemas.openxmlformats.org/markup-compatibility/2006">
              <mc:Choice xmlns:v="urn:schemas-microsoft-com:vml" Requires="v">
                <p:oleObj name="Equation" r:id="rId72" imgW="317160" imgH="190440" progId="Equation.DSMT4">
                  <p:embed/>
                </p:oleObj>
              </mc:Choice>
              <mc:Fallback>
                <p:oleObj name="Equation" r:id="rId72" imgW="317160" imgH="190440" progId="Equation.DSMT4">
                  <p:embed/>
                  <p:pic>
                    <p:nvPicPr>
                      <p:cNvPr id="56" name="Object 55">
                        <a:extLst>
                          <a:ext uri="{FF2B5EF4-FFF2-40B4-BE49-F238E27FC236}">
                            <a16:creationId xmlns:a16="http://schemas.microsoft.com/office/drawing/2014/main" id="{189A8C37-0D36-1091-5D44-10E76936938E}"/>
                          </a:ext>
                        </a:extLst>
                      </p:cNvPr>
                      <p:cNvPicPr/>
                      <p:nvPr/>
                    </p:nvPicPr>
                    <p:blipFill>
                      <a:blip r:embed="rId73"/>
                      <a:stretch>
                        <a:fillRect/>
                      </a:stretch>
                    </p:blipFill>
                    <p:spPr>
                      <a:xfrm>
                        <a:off x="6967538" y="4712018"/>
                        <a:ext cx="317500" cy="190500"/>
                      </a:xfrm>
                      <a:prstGeom prst="rect">
                        <a:avLst/>
                      </a:prstGeom>
                      <a:noFill/>
                    </p:spPr>
                  </p:pic>
                </p:oleObj>
              </mc:Fallback>
            </mc:AlternateContent>
          </a:graphicData>
        </a:graphic>
      </p:graphicFrame>
      <p:graphicFrame>
        <p:nvGraphicFramePr>
          <p:cNvPr id="90" name="Object 89">
            <a:extLst>
              <a:ext uri="{FF2B5EF4-FFF2-40B4-BE49-F238E27FC236}">
                <a16:creationId xmlns:a16="http://schemas.microsoft.com/office/drawing/2014/main" id="{04124DE6-C2B5-94CD-C6E6-6AA488A40580}"/>
              </a:ext>
            </a:extLst>
          </p:cNvPr>
          <p:cNvGraphicFramePr>
            <a:graphicFrameLocks noChangeAspect="1"/>
          </p:cNvGraphicFramePr>
          <p:nvPr>
            <p:extLst>
              <p:ext uri="{D42A27DB-BD31-4B8C-83A1-F6EECF244321}">
                <p14:modId xmlns:p14="http://schemas.microsoft.com/office/powerpoint/2010/main" val="4155409257"/>
              </p:ext>
            </p:extLst>
          </p:nvPr>
        </p:nvGraphicFramePr>
        <p:xfrm>
          <a:off x="903092" y="5094883"/>
          <a:ext cx="203200" cy="190500"/>
        </p:xfrm>
        <a:graphic>
          <a:graphicData uri="http://schemas.openxmlformats.org/presentationml/2006/ole">
            <mc:AlternateContent xmlns:mc="http://schemas.openxmlformats.org/markup-compatibility/2006">
              <mc:Choice xmlns:v="urn:schemas-microsoft-com:vml" Requires="v">
                <p:oleObj name="Equation" r:id="rId74" imgW="203040" imgH="190440" progId="Equation.DSMT4">
                  <p:embed/>
                </p:oleObj>
              </mc:Choice>
              <mc:Fallback>
                <p:oleObj name="Equation" r:id="rId74" imgW="203040" imgH="190440" progId="Equation.DSMT4">
                  <p:embed/>
                  <p:pic>
                    <p:nvPicPr>
                      <p:cNvPr id="57" name="Object 56">
                        <a:extLst>
                          <a:ext uri="{FF2B5EF4-FFF2-40B4-BE49-F238E27FC236}">
                            <a16:creationId xmlns:a16="http://schemas.microsoft.com/office/drawing/2014/main" id="{B00E009B-E079-9F4C-E744-1C86EF7704EC}"/>
                          </a:ext>
                        </a:extLst>
                      </p:cNvPr>
                      <p:cNvPicPr/>
                      <p:nvPr/>
                    </p:nvPicPr>
                    <p:blipFill>
                      <a:blip r:embed="rId75"/>
                      <a:stretch>
                        <a:fillRect/>
                      </a:stretch>
                    </p:blipFill>
                    <p:spPr>
                      <a:xfrm>
                        <a:off x="903092" y="5094883"/>
                        <a:ext cx="203200" cy="190500"/>
                      </a:xfrm>
                      <a:prstGeom prst="rect">
                        <a:avLst/>
                      </a:prstGeom>
                      <a:noFill/>
                    </p:spPr>
                  </p:pic>
                </p:oleObj>
              </mc:Fallback>
            </mc:AlternateContent>
          </a:graphicData>
        </a:graphic>
      </p:graphicFrame>
      <p:graphicFrame>
        <p:nvGraphicFramePr>
          <p:cNvPr id="91" name="Object 90">
            <a:extLst>
              <a:ext uri="{FF2B5EF4-FFF2-40B4-BE49-F238E27FC236}">
                <a16:creationId xmlns:a16="http://schemas.microsoft.com/office/drawing/2014/main" id="{B4ED34B6-0496-84AF-B794-253DA78331E9}"/>
              </a:ext>
            </a:extLst>
          </p:cNvPr>
          <p:cNvGraphicFramePr>
            <a:graphicFrameLocks noChangeAspect="1"/>
          </p:cNvGraphicFramePr>
          <p:nvPr>
            <p:extLst>
              <p:ext uri="{D42A27DB-BD31-4B8C-83A1-F6EECF244321}">
                <p14:modId xmlns:p14="http://schemas.microsoft.com/office/powerpoint/2010/main" val="1611520278"/>
              </p:ext>
            </p:extLst>
          </p:nvPr>
        </p:nvGraphicFramePr>
        <p:xfrm>
          <a:off x="2470150" y="5054918"/>
          <a:ext cx="355600" cy="190500"/>
        </p:xfrm>
        <a:graphic>
          <a:graphicData uri="http://schemas.openxmlformats.org/presentationml/2006/ole">
            <mc:AlternateContent xmlns:mc="http://schemas.openxmlformats.org/markup-compatibility/2006">
              <mc:Choice xmlns:v="urn:schemas-microsoft-com:vml" Requires="v">
                <p:oleObj name="Equation" r:id="rId76" imgW="355320" imgH="190440" progId="Equation.DSMT4">
                  <p:embed/>
                </p:oleObj>
              </mc:Choice>
              <mc:Fallback>
                <p:oleObj name="Equation" r:id="rId76" imgW="355320" imgH="190440" progId="Equation.DSMT4">
                  <p:embed/>
                  <p:pic>
                    <p:nvPicPr>
                      <p:cNvPr id="58" name="Object 57">
                        <a:extLst>
                          <a:ext uri="{FF2B5EF4-FFF2-40B4-BE49-F238E27FC236}">
                            <a16:creationId xmlns:a16="http://schemas.microsoft.com/office/drawing/2014/main" id="{F74C8E44-F686-8539-823B-0051FA34F5BE}"/>
                          </a:ext>
                        </a:extLst>
                      </p:cNvPr>
                      <p:cNvPicPr/>
                      <p:nvPr/>
                    </p:nvPicPr>
                    <p:blipFill>
                      <a:blip r:embed="rId77"/>
                      <a:stretch>
                        <a:fillRect/>
                      </a:stretch>
                    </p:blipFill>
                    <p:spPr>
                      <a:xfrm>
                        <a:off x="2470150" y="5054918"/>
                        <a:ext cx="355600" cy="190500"/>
                      </a:xfrm>
                      <a:prstGeom prst="rect">
                        <a:avLst/>
                      </a:prstGeom>
                      <a:noFill/>
                    </p:spPr>
                  </p:pic>
                </p:oleObj>
              </mc:Fallback>
            </mc:AlternateContent>
          </a:graphicData>
        </a:graphic>
      </p:graphicFrame>
      <p:graphicFrame>
        <p:nvGraphicFramePr>
          <p:cNvPr id="92" name="Object 91">
            <a:extLst>
              <a:ext uri="{FF2B5EF4-FFF2-40B4-BE49-F238E27FC236}">
                <a16:creationId xmlns:a16="http://schemas.microsoft.com/office/drawing/2014/main" id="{DB86554D-8129-8FF4-688B-5A46BEDDB2A8}"/>
              </a:ext>
            </a:extLst>
          </p:cNvPr>
          <p:cNvGraphicFramePr>
            <a:graphicFrameLocks noChangeAspect="1"/>
          </p:cNvGraphicFramePr>
          <p:nvPr>
            <p:extLst>
              <p:ext uri="{D42A27DB-BD31-4B8C-83A1-F6EECF244321}">
                <p14:modId xmlns:p14="http://schemas.microsoft.com/office/powerpoint/2010/main" val="1623273165"/>
              </p:ext>
            </p:extLst>
          </p:nvPr>
        </p:nvGraphicFramePr>
        <p:xfrm>
          <a:off x="4507429" y="5087027"/>
          <a:ext cx="355600" cy="190500"/>
        </p:xfrm>
        <a:graphic>
          <a:graphicData uri="http://schemas.openxmlformats.org/presentationml/2006/ole">
            <mc:AlternateContent xmlns:mc="http://schemas.openxmlformats.org/markup-compatibility/2006">
              <mc:Choice xmlns:v="urn:schemas-microsoft-com:vml" Requires="v">
                <p:oleObj name="Equation" r:id="rId78" imgW="355320" imgH="190440" progId="Equation.DSMT4">
                  <p:embed/>
                </p:oleObj>
              </mc:Choice>
              <mc:Fallback>
                <p:oleObj name="Equation" r:id="rId78" imgW="355320" imgH="190440" progId="Equation.DSMT4">
                  <p:embed/>
                  <p:pic>
                    <p:nvPicPr>
                      <p:cNvPr id="59" name="Object 58">
                        <a:extLst>
                          <a:ext uri="{FF2B5EF4-FFF2-40B4-BE49-F238E27FC236}">
                            <a16:creationId xmlns:a16="http://schemas.microsoft.com/office/drawing/2014/main" id="{17B15142-D9F0-C670-1CAC-401D0A788D77}"/>
                          </a:ext>
                        </a:extLst>
                      </p:cNvPr>
                      <p:cNvPicPr/>
                      <p:nvPr/>
                    </p:nvPicPr>
                    <p:blipFill>
                      <a:blip r:embed="rId79"/>
                      <a:stretch>
                        <a:fillRect/>
                      </a:stretch>
                    </p:blipFill>
                    <p:spPr>
                      <a:xfrm>
                        <a:off x="4507429" y="5087027"/>
                        <a:ext cx="355600" cy="190500"/>
                      </a:xfrm>
                      <a:prstGeom prst="rect">
                        <a:avLst/>
                      </a:prstGeom>
                      <a:noFill/>
                    </p:spPr>
                  </p:pic>
                </p:oleObj>
              </mc:Fallback>
            </mc:AlternateContent>
          </a:graphicData>
        </a:graphic>
      </p:graphicFrame>
      <p:graphicFrame>
        <p:nvGraphicFramePr>
          <p:cNvPr id="93" name="Object 92">
            <a:extLst>
              <a:ext uri="{FF2B5EF4-FFF2-40B4-BE49-F238E27FC236}">
                <a16:creationId xmlns:a16="http://schemas.microsoft.com/office/drawing/2014/main" id="{79C33F51-F2FE-A987-B89C-231BED1ED0C3}"/>
              </a:ext>
            </a:extLst>
          </p:cNvPr>
          <p:cNvGraphicFramePr>
            <a:graphicFrameLocks noChangeAspect="1"/>
          </p:cNvGraphicFramePr>
          <p:nvPr>
            <p:extLst>
              <p:ext uri="{D42A27DB-BD31-4B8C-83A1-F6EECF244321}">
                <p14:modId xmlns:p14="http://schemas.microsoft.com/office/powerpoint/2010/main" val="3307165063"/>
              </p:ext>
            </p:extLst>
          </p:nvPr>
        </p:nvGraphicFramePr>
        <p:xfrm>
          <a:off x="6926263" y="5054918"/>
          <a:ext cx="342900" cy="190500"/>
        </p:xfrm>
        <a:graphic>
          <a:graphicData uri="http://schemas.openxmlformats.org/presentationml/2006/ole">
            <mc:AlternateContent xmlns:mc="http://schemas.openxmlformats.org/markup-compatibility/2006">
              <mc:Choice xmlns:v="urn:schemas-microsoft-com:vml" Requires="v">
                <p:oleObj name="Equation" r:id="rId80" imgW="342720" imgH="190440" progId="Equation.DSMT4">
                  <p:embed/>
                </p:oleObj>
              </mc:Choice>
              <mc:Fallback>
                <p:oleObj name="Equation" r:id="rId80" imgW="342720" imgH="190440" progId="Equation.DSMT4">
                  <p:embed/>
                  <p:pic>
                    <p:nvPicPr>
                      <p:cNvPr id="60" name="Object 59">
                        <a:extLst>
                          <a:ext uri="{FF2B5EF4-FFF2-40B4-BE49-F238E27FC236}">
                            <a16:creationId xmlns:a16="http://schemas.microsoft.com/office/drawing/2014/main" id="{802754D6-33B8-6330-9037-836E511941AF}"/>
                          </a:ext>
                        </a:extLst>
                      </p:cNvPr>
                      <p:cNvPicPr/>
                      <p:nvPr/>
                    </p:nvPicPr>
                    <p:blipFill>
                      <a:blip r:embed="rId81"/>
                      <a:stretch>
                        <a:fillRect/>
                      </a:stretch>
                    </p:blipFill>
                    <p:spPr>
                      <a:xfrm>
                        <a:off x="6926263" y="5054918"/>
                        <a:ext cx="342900" cy="190500"/>
                      </a:xfrm>
                      <a:prstGeom prst="rect">
                        <a:avLst/>
                      </a:prstGeom>
                      <a:noFill/>
                    </p:spPr>
                  </p:pic>
                </p:oleObj>
              </mc:Fallback>
            </mc:AlternateContent>
          </a:graphicData>
        </a:graphic>
      </p:graphicFrame>
      <p:graphicFrame>
        <p:nvGraphicFramePr>
          <p:cNvPr id="94" name="Object 93">
            <a:extLst>
              <a:ext uri="{FF2B5EF4-FFF2-40B4-BE49-F238E27FC236}">
                <a16:creationId xmlns:a16="http://schemas.microsoft.com/office/drawing/2014/main" id="{C7A25EF0-F287-3FB8-1BDA-1A716FBBA9FD}"/>
              </a:ext>
            </a:extLst>
          </p:cNvPr>
          <p:cNvGraphicFramePr>
            <a:graphicFrameLocks noChangeAspect="1"/>
          </p:cNvGraphicFramePr>
          <p:nvPr>
            <p:extLst>
              <p:ext uri="{D42A27DB-BD31-4B8C-83A1-F6EECF244321}">
                <p14:modId xmlns:p14="http://schemas.microsoft.com/office/powerpoint/2010/main" val="3005382999"/>
              </p:ext>
            </p:extLst>
          </p:nvPr>
        </p:nvGraphicFramePr>
        <p:xfrm>
          <a:off x="887413" y="5379720"/>
          <a:ext cx="228600" cy="190500"/>
        </p:xfrm>
        <a:graphic>
          <a:graphicData uri="http://schemas.openxmlformats.org/presentationml/2006/ole">
            <mc:AlternateContent xmlns:mc="http://schemas.openxmlformats.org/markup-compatibility/2006">
              <mc:Choice xmlns:v="urn:schemas-microsoft-com:vml" Requires="v">
                <p:oleObj name="Equation" r:id="rId82" imgW="228600" imgH="190440" progId="Equation.DSMT4">
                  <p:embed/>
                </p:oleObj>
              </mc:Choice>
              <mc:Fallback>
                <p:oleObj name="Equation" r:id="rId82" imgW="228600" imgH="190440" progId="Equation.DSMT4">
                  <p:embed/>
                  <p:pic>
                    <p:nvPicPr>
                      <p:cNvPr id="65" name="Object 64">
                        <a:extLst>
                          <a:ext uri="{FF2B5EF4-FFF2-40B4-BE49-F238E27FC236}">
                            <a16:creationId xmlns:a16="http://schemas.microsoft.com/office/drawing/2014/main" id="{47CECD13-E97B-D4D5-2F67-40ECA8A1B192}"/>
                          </a:ext>
                        </a:extLst>
                      </p:cNvPr>
                      <p:cNvPicPr/>
                      <p:nvPr/>
                    </p:nvPicPr>
                    <p:blipFill>
                      <a:blip r:embed="rId83"/>
                      <a:stretch>
                        <a:fillRect/>
                      </a:stretch>
                    </p:blipFill>
                    <p:spPr>
                      <a:xfrm>
                        <a:off x="887413" y="5379720"/>
                        <a:ext cx="228600" cy="190500"/>
                      </a:xfrm>
                      <a:prstGeom prst="rect">
                        <a:avLst/>
                      </a:prstGeom>
                      <a:noFill/>
                    </p:spPr>
                  </p:pic>
                </p:oleObj>
              </mc:Fallback>
            </mc:AlternateContent>
          </a:graphicData>
        </a:graphic>
      </p:graphicFrame>
      <p:graphicFrame>
        <p:nvGraphicFramePr>
          <p:cNvPr id="95" name="Object 94">
            <a:extLst>
              <a:ext uri="{FF2B5EF4-FFF2-40B4-BE49-F238E27FC236}">
                <a16:creationId xmlns:a16="http://schemas.microsoft.com/office/drawing/2014/main" id="{71C482FB-78F8-C17A-83E2-2E25BF7CF62F}"/>
              </a:ext>
            </a:extLst>
          </p:cNvPr>
          <p:cNvGraphicFramePr>
            <a:graphicFrameLocks noChangeAspect="1"/>
          </p:cNvGraphicFramePr>
          <p:nvPr>
            <p:extLst>
              <p:ext uri="{D42A27DB-BD31-4B8C-83A1-F6EECF244321}">
                <p14:modId xmlns:p14="http://schemas.microsoft.com/office/powerpoint/2010/main" val="1797841829"/>
              </p:ext>
            </p:extLst>
          </p:nvPr>
        </p:nvGraphicFramePr>
        <p:xfrm>
          <a:off x="2470150" y="5397285"/>
          <a:ext cx="355600" cy="190500"/>
        </p:xfrm>
        <a:graphic>
          <a:graphicData uri="http://schemas.openxmlformats.org/presentationml/2006/ole">
            <mc:AlternateContent xmlns:mc="http://schemas.openxmlformats.org/markup-compatibility/2006">
              <mc:Choice xmlns:v="urn:schemas-microsoft-com:vml" Requires="v">
                <p:oleObj name="Equation" r:id="rId84" imgW="355320" imgH="190440" progId="Equation.DSMT4">
                  <p:embed/>
                </p:oleObj>
              </mc:Choice>
              <mc:Fallback>
                <p:oleObj name="Equation" r:id="rId84" imgW="355320" imgH="190440" progId="Equation.DSMT4">
                  <p:embed/>
                  <p:pic>
                    <p:nvPicPr>
                      <p:cNvPr id="66" name="Object 65">
                        <a:extLst>
                          <a:ext uri="{FF2B5EF4-FFF2-40B4-BE49-F238E27FC236}">
                            <a16:creationId xmlns:a16="http://schemas.microsoft.com/office/drawing/2014/main" id="{79D0997F-EFF5-40BC-AEA2-9AB2D2107DE4}"/>
                          </a:ext>
                        </a:extLst>
                      </p:cNvPr>
                      <p:cNvPicPr/>
                      <p:nvPr/>
                    </p:nvPicPr>
                    <p:blipFill>
                      <a:blip r:embed="rId85"/>
                      <a:stretch>
                        <a:fillRect/>
                      </a:stretch>
                    </p:blipFill>
                    <p:spPr>
                      <a:xfrm>
                        <a:off x="2470150" y="5397285"/>
                        <a:ext cx="355600" cy="190500"/>
                      </a:xfrm>
                      <a:prstGeom prst="rect">
                        <a:avLst/>
                      </a:prstGeom>
                      <a:noFill/>
                    </p:spPr>
                  </p:pic>
                </p:oleObj>
              </mc:Fallback>
            </mc:AlternateContent>
          </a:graphicData>
        </a:graphic>
      </p:graphicFrame>
      <p:graphicFrame>
        <p:nvGraphicFramePr>
          <p:cNvPr id="96" name="Object 95">
            <a:extLst>
              <a:ext uri="{FF2B5EF4-FFF2-40B4-BE49-F238E27FC236}">
                <a16:creationId xmlns:a16="http://schemas.microsoft.com/office/drawing/2014/main" id="{A200D3F8-9DEE-67C9-26E3-0F35E77C1980}"/>
              </a:ext>
            </a:extLst>
          </p:cNvPr>
          <p:cNvGraphicFramePr>
            <a:graphicFrameLocks noChangeAspect="1"/>
          </p:cNvGraphicFramePr>
          <p:nvPr>
            <p:extLst>
              <p:ext uri="{D42A27DB-BD31-4B8C-83A1-F6EECF244321}">
                <p14:modId xmlns:p14="http://schemas.microsoft.com/office/powerpoint/2010/main" val="321977632"/>
              </p:ext>
            </p:extLst>
          </p:nvPr>
        </p:nvGraphicFramePr>
        <p:xfrm>
          <a:off x="4516635" y="5385747"/>
          <a:ext cx="342900" cy="190500"/>
        </p:xfrm>
        <a:graphic>
          <a:graphicData uri="http://schemas.openxmlformats.org/presentationml/2006/ole">
            <mc:AlternateContent xmlns:mc="http://schemas.openxmlformats.org/markup-compatibility/2006">
              <mc:Choice xmlns:v="urn:schemas-microsoft-com:vml" Requires="v">
                <p:oleObj name="Equation" r:id="rId86" imgW="342720" imgH="190440" progId="Equation.DSMT4">
                  <p:embed/>
                </p:oleObj>
              </mc:Choice>
              <mc:Fallback>
                <p:oleObj name="Equation" r:id="rId86" imgW="342720" imgH="190440" progId="Equation.DSMT4">
                  <p:embed/>
                  <p:pic>
                    <p:nvPicPr>
                      <p:cNvPr id="67" name="Object 66">
                        <a:extLst>
                          <a:ext uri="{FF2B5EF4-FFF2-40B4-BE49-F238E27FC236}">
                            <a16:creationId xmlns:a16="http://schemas.microsoft.com/office/drawing/2014/main" id="{20762904-3A0A-78A7-B374-BBEA253C5F60}"/>
                          </a:ext>
                        </a:extLst>
                      </p:cNvPr>
                      <p:cNvPicPr/>
                      <p:nvPr/>
                    </p:nvPicPr>
                    <p:blipFill>
                      <a:blip r:embed="rId87"/>
                      <a:stretch>
                        <a:fillRect/>
                      </a:stretch>
                    </p:blipFill>
                    <p:spPr>
                      <a:xfrm>
                        <a:off x="4516635" y="5385747"/>
                        <a:ext cx="342900" cy="190500"/>
                      </a:xfrm>
                      <a:prstGeom prst="rect">
                        <a:avLst/>
                      </a:prstGeom>
                      <a:noFill/>
                    </p:spPr>
                  </p:pic>
                </p:oleObj>
              </mc:Fallback>
            </mc:AlternateContent>
          </a:graphicData>
        </a:graphic>
      </p:graphicFrame>
      <p:graphicFrame>
        <p:nvGraphicFramePr>
          <p:cNvPr id="97" name="Object 96">
            <a:extLst>
              <a:ext uri="{FF2B5EF4-FFF2-40B4-BE49-F238E27FC236}">
                <a16:creationId xmlns:a16="http://schemas.microsoft.com/office/drawing/2014/main" id="{D0BF5278-F04B-E928-FCAF-E028026DA2AA}"/>
              </a:ext>
            </a:extLst>
          </p:cNvPr>
          <p:cNvGraphicFramePr>
            <a:graphicFrameLocks noChangeAspect="1"/>
          </p:cNvGraphicFramePr>
          <p:nvPr>
            <p:extLst>
              <p:ext uri="{D42A27DB-BD31-4B8C-83A1-F6EECF244321}">
                <p14:modId xmlns:p14="http://schemas.microsoft.com/office/powerpoint/2010/main" val="3732366177"/>
              </p:ext>
            </p:extLst>
          </p:nvPr>
        </p:nvGraphicFramePr>
        <p:xfrm>
          <a:off x="6936798" y="5408724"/>
          <a:ext cx="342900" cy="190500"/>
        </p:xfrm>
        <a:graphic>
          <a:graphicData uri="http://schemas.openxmlformats.org/presentationml/2006/ole">
            <mc:AlternateContent xmlns:mc="http://schemas.openxmlformats.org/markup-compatibility/2006">
              <mc:Choice xmlns:v="urn:schemas-microsoft-com:vml" Requires="v">
                <p:oleObj name="Equation" r:id="rId88" imgW="342720" imgH="190440" progId="Equation.DSMT4">
                  <p:embed/>
                </p:oleObj>
              </mc:Choice>
              <mc:Fallback>
                <p:oleObj name="Equation" r:id="rId88" imgW="342720" imgH="190440" progId="Equation.DSMT4">
                  <p:embed/>
                  <p:pic>
                    <p:nvPicPr>
                      <p:cNvPr id="68" name="Object 67">
                        <a:extLst>
                          <a:ext uri="{FF2B5EF4-FFF2-40B4-BE49-F238E27FC236}">
                            <a16:creationId xmlns:a16="http://schemas.microsoft.com/office/drawing/2014/main" id="{12490502-501A-6B2C-FD88-68E4731171DE}"/>
                          </a:ext>
                        </a:extLst>
                      </p:cNvPr>
                      <p:cNvPicPr/>
                      <p:nvPr/>
                    </p:nvPicPr>
                    <p:blipFill>
                      <a:blip r:embed="rId89"/>
                      <a:stretch>
                        <a:fillRect/>
                      </a:stretch>
                    </p:blipFill>
                    <p:spPr>
                      <a:xfrm>
                        <a:off x="6936798" y="5408724"/>
                        <a:ext cx="342900" cy="190500"/>
                      </a:xfrm>
                      <a:prstGeom prst="rect">
                        <a:avLst/>
                      </a:prstGeom>
                      <a:noFill/>
                    </p:spPr>
                  </p:pic>
                </p:oleObj>
              </mc:Fallback>
            </mc:AlternateContent>
          </a:graphicData>
        </a:graphic>
      </p:graphicFrame>
      <p:sp>
        <p:nvSpPr>
          <p:cNvPr id="98" name="Content Placeholder 7">
            <a:extLst>
              <a:ext uri="{FF2B5EF4-FFF2-40B4-BE49-F238E27FC236}">
                <a16:creationId xmlns:a16="http://schemas.microsoft.com/office/drawing/2014/main" id="{D4ECADE8-F4AC-F987-49AA-2ED824B831D4}"/>
              </a:ext>
            </a:extLst>
          </p:cNvPr>
          <p:cNvSpPr txBox="1">
            <a:spLocks/>
          </p:cNvSpPr>
          <p:nvPr/>
        </p:nvSpPr>
        <p:spPr>
          <a:xfrm>
            <a:off x="342900" y="5778319"/>
            <a:ext cx="8442881" cy="461284"/>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a:solidFill>
                  <a:schemeClr val="tx2"/>
                </a:solidFill>
                <a:latin typeface="+mn-lt"/>
                <a:ea typeface="+mn-ea"/>
                <a:cs typeface="+mn-cs"/>
              </a:defRPr>
            </a:lvl2pPr>
            <a:lvl3pPr marL="622800" indent="-292608" algn="l" defTabSz="914400" rtl="0" eaLnBrk="1" latinLnBrk="0" hangingPunct="1">
              <a:lnSpc>
                <a:spcPct val="100000"/>
              </a:lnSpc>
              <a:spcBef>
                <a:spcPts val="1000"/>
              </a:spcBef>
              <a:spcAft>
                <a:spcPts val="0"/>
              </a:spcAft>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1" u="none" strike="noStrike" kern="1200" cap="none" spc="0" normalizeH="0" baseline="0" noProof="0">
                <a:ln>
                  <a:noFill/>
                </a:ln>
                <a:solidFill>
                  <a:srgbClr val="000000"/>
                </a:solidFill>
                <a:effectLst/>
                <a:uLnTx/>
                <a:uFillTx/>
                <a:latin typeface="Arial"/>
                <a:ea typeface="+mn-ea"/>
                <a:cs typeface="+mn-cs"/>
              </a:rPr>
              <a:t>Source:</a:t>
            </a:r>
            <a:r>
              <a:rPr kumimoji="0" lang="en-US" sz="1200" b="0" i="0" u="none" strike="noStrike" kern="1200" cap="none" spc="0" normalizeH="0" baseline="0" noProof="0">
                <a:ln>
                  <a:noFill/>
                </a:ln>
                <a:solidFill>
                  <a:srgbClr val="000000"/>
                </a:solidFill>
                <a:effectLst/>
                <a:uLnTx/>
                <a:uFillTx/>
                <a:latin typeface="Arial"/>
                <a:ea typeface="+mn-ea"/>
                <a:cs typeface="+mn-cs"/>
              </a:rPr>
              <a:t> Adapted from Eugene Grant and Richard Leavenworth, </a:t>
            </a:r>
            <a:r>
              <a:rPr kumimoji="0" lang="en-US" sz="1200" b="0" i="1" u="none" strike="noStrike" kern="1200" cap="none" spc="0" normalizeH="0" baseline="0" noProof="0">
                <a:ln>
                  <a:noFill/>
                </a:ln>
                <a:solidFill>
                  <a:srgbClr val="000000"/>
                </a:solidFill>
                <a:effectLst/>
                <a:uLnTx/>
                <a:uFillTx/>
                <a:latin typeface="Arial"/>
                <a:ea typeface="+mn-ea"/>
                <a:cs typeface="+mn-cs"/>
              </a:rPr>
              <a:t>Statistical Quality Control</a:t>
            </a:r>
            <a:r>
              <a:rPr kumimoji="0" lang="en-US" sz="1200" b="0" i="0" u="none" strike="noStrike" kern="1200" cap="none" spc="0" normalizeH="0" baseline="0" noProof="0">
                <a:ln>
                  <a:noFill/>
                </a:ln>
                <a:solidFill>
                  <a:srgbClr val="000000"/>
                </a:solidFill>
                <a:effectLst/>
                <a:uLnTx/>
                <a:uFillTx/>
                <a:latin typeface="Arial"/>
                <a:ea typeface="+mn-ea"/>
                <a:cs typeface="+mn-cs"/>
              </a:rPr>
              <a:t>, 5th ed. 19</a:t>
            </a:r>
            <a:r>
              <a:rPr kumimoji="0" lang="en-US" sz="100" b="0" i="0" u="none" strike="noStrike" kern="1200" cap="none" spc="0" normalizeH="0" baseline="0" noProof="0">
                <a:ln>
                  <a:noFill/>
                </a:ln>
                <a:solidFill>
                  <a:srgbClr val="000000"/>
                </a:solidFill>
                <a:effectLst/>
                <a:uLnTx/>
                <a:uFillTx/>
                <a:latin typeface="Arial"/>
                <a:ea typeface="+mn-ea"/>
                <a:cs typeface="+mn-cs"/>
              </a:rPr>
              <a:t> </a:t>
            </a:r>
            <a:r>
              <a:rPr kumimoji="0" lang="en-US" sz="1200" b="0" i="0" u="none" strike="noStrike" kern="1200" cap="none" spc="0" normalizeH="0" baseline="0" noProof="0">
                <a:ln>
                  <a:noFill/>
                </a:ln>
                <a:solidFill>
                  <a:srgbClr val="000000"/>
                </a:solidFill>
                <a:effectLst/>
                <a:uLnTx/>
                <a:uFillTx/>
                <a:latin typeface="Arial"/>
                <a:ea typeface="+mn-ea"/>
                <a:cs typeface="+mn-cs"/>
              </a:rPr>
              <a:t>80. McGraw-Hill Education.</a:t>
            </a:r>
            <a:endParaRPr kumimoji="0" lang="en-IN" sz="12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033458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Selecting Control Charts</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64</a:t>
            </a:fld>
            <a:endParaRPr lang="en-US" dirty="0"/>
          </a:p>
        </p:txBody>
      </p:sp>
      <p:grpSp>
        <p:nvGrpSpPr>
          <p:cNvPr id="3" name="Group 2">
            <a:extLst>
              <a:ext uri="{FF2B5EF4-FFF2-40B4-BE49-F238E27FC236}">
                <a16:creationId xmlns:a16="http://schemas.microsoft.com/office/drawing/2014/main" id="{2152D2F9-D258-7DDD-23A1-1A1793F2E745}"/>
              </a:ext>
            </a:extLst>
          </p:cNvPr>
          <p:cNvGrpSpPr/>
          <p:nvPr/>
        </p:nvGrpSpPr>
        <p:grpSpPr>
          <a:xfrm>
            <a:off x="2034540" y="971550"/>
            <a:ext cx="7429500" cy="5203206"/>
            <a:chOff x="2382519" y="1381759"/>
            <a:chExt cx="6720840" cy="4157213"/>
          </a:xfrm>
        </p:grpSpPr>
        <p:pic>
          <p:nvPicPr>
            <p:cNvPr id="7" name="object 3"/>
            <p:cNvPicPr/>
            <p:nvPr/>
          </p:nvPicPr>
          <p:blipFill>
            <a:blip r:embed="rId3" cstate="print"/>
            <a:stretch>
              <a:fillRect/>
            </a:stretch>
          </p:blipFill>
          <p:spPr>
            <a:xfrm>
              <a:off x="4196080" y="1381759"/>
              <a:ext cx="2885440" cy="447040"/>
            </a:xfrm>
            <a:prstGeom prst="rect">
              <a:avLst/>
            </a:prstGeom>
          </p:spPr>
        </p:pic>
        <p:sp>
          <p:nvSpPr>
            <p:cNvPr id="8" name="object 4"/>
            <p:cNvSpPr txBox="1"/>
            <p:nvPr/>
          </p:nvSpPr>
          <p:spPr>
            <a:xfrm>
              <a:off x="5100483" y="1474265"/>
              <a:ext cx="1082675" cy="205945"/>
            </a:xfrm>
            <a:prstGeom prst="rect">
              <a:avLst/>
            </a:prstGeom>
          </p:spPr>
          <p:txBody>
            <a:bodyPr vert="horz" wrap="square" lIns="0" tIns="11430" rIns="0" bIns="0" rtlCol="0">
              <a:spAutoFit/>
            </a:bodyPr>
            <a:lstStyle/>
            <a:p>
              <a:pPr marL="12700">
                <a:spcBef>
                  <a:spcPts val="90"/>
                </a:spcBef>
              </a:pPr>
              <a:r>
                <a:rPr sz="1600" b="1" spc="-250" dirty="0">
                  <a:solidFill>
                    <a:srgbClr val="BEDEE3"/>
                  </a:solidFill>
                  <a:latin typeface="Arial"/>
                  <a:cs typeface="Arial"/>
                </a:rPr>
                <a:t>T</a:t>
              </a:r>
              <a:r>
                <a:rPr sz="1600" b="1" spc="-10" dirty="0">
                  <a:solidFill>
                    <a:srgbClr val="BEDEE3"/>
                  </a:solidFill>
                  <a:latin typeface="Arial"/>
                  <a:cs typeface="Arial"/>
                </a:rPr>
                <a:t>ype</a:t>
              </a:r>
              <a:r>
                <a:rPr sz="1600" b="1" spc="-85" dirty="0">
                  <a:solidFill>
                    <a:srgbClr val="BEDEE3"/>
                  </a:solidFill>
                  <a:latin typeface="Arial"/>
                  <a:cs typeface="Arial"/>
                </a:rPr>
                <a:t> </a:t>
              </a:r>
              <a:r>
                <a:rPr sz="1600" b="1" spc="-5" dirty="0">
                  <a:solidFill>
                    <a:srgbClr val="BEDEE3"/>
                  </a:solidFill>
                  <a:latin typeface="Arial"/>
                  <a:cs typeface="Arial"/>
                </a:rPr>
                <a:t>of</a:t>
              </a:r>
              <a:r>
                <a:rPr sz="1600" b="1" spc="-85" dirty="0">
                  <a:solidFill>
                    <a:srgbClr val="BEDEE3"/>
                  </a:solidFill>
                  <a:latin typeface="Arial"/>
                  <a:cs typeface="Arial"/>
                </a:rPr>
                <a:t> </a:t>
              </a:r>
              <a:r>
                <a:rPr sz="1600" b="1" spc="-10" dirty="0">
                  <a:solidFill>
                    <a:srgbClr val="BEDEE3"/>
                  </a:solidFill>
                  <a:latin typeface="Arial"/>
                  <a:cs typeface="Arial"/>
                </a:rPr>
                <a:t>D</a:t>
              </a:r>
              <a:r>
                <a:rPr sz="1600" b="1" spc="-15" dirty="0">
                  <a:solidFill>
                    <a:srgbClr val="BEDEE3"/>
                  </a:solidFill>
                  <a:latin typeface="Arial"/>
                  <a:cs typeface="Arial"/>
                </a:rPr>
                <a:t>a</a:t>
              </a:r>
              <a:r>
                <a:rPr sz="1600" b="1" spc="35" dirty="0">
                  <a:solidFill>
                    <a:srgbClr val="BEDEE3"/>
                  </a:solidFill>
                  <a:latin typeface="Arial"/>
                  <a:cs typeface="Arial"/>
                </a:rPr>
                <a:t>ta</a:t>
              </a:r>
              <a:endParaRPr sz="1600">
                <a:solidFill>
                  <a:prstClr val="black"/>
                </a:solidFill>
                <a:latin typeface="Arial"/>
                <a:cs typeface="Arial"/>
              </a:endParaRPr>
            </a:p>
          </p:txBody>
        </p:sp>
        <p:grpSp>
          <p:nvGrpSpPr>
            <p:cNvPr id="9" name="object 5"/>
            <p:cNvGrpSpPr/>
            <p:nvPr/>
          </p:nvGrpSpPr>
          <p:grpSpPr>
            <a:xfrm>
              <a:off x="3210233" y="1823720"/>
              <a:ext cx="2433644" cy="3353698"/>
              <a:chOff x="1686233" y="1823720"/>
              <a:chExt cx="2433644" cy="3353698"/>
            </a:xfrm>
          </p:grpSpPr>
          <p:sp>
            <p:nvSpPr>
              <p:cNvPr id="10" name="object 6"/>
              <p:cNvSpPr/>
              <p:nvPr/>
            </p:nvSpPr>
            <p:spPr>
              <a:xfrm>
                <a:off x="2453638" y="1823720"/>
                <a:ext cx="1666239" cy="1102360"/>
              </a:xfrm>
              <a:custGeom>
                <a:avLst/>
                <a:gdLst/>
                <a:ahLst/>
                <a:cxnLst/>
                <a:rect l="l" t="t" r="r" b="b"/>
                <a:pathLst>
                  <a:path w="1666239" h="1102360">
                    <a:moveTo>
                      <a:pt x="1666011" y="0"/>
                    </a:moveTo>
                    <a:lnTo>
                      <a:pt x="1666011" y="582676"/>
                    </a:lnTo>
                    <a:lnTo>
                      <a:pt x="0" y="582676"/>
                    </a:lnTo>
                    <a:lnTo>
                      <a:pt x="0" y="1101852"/>
                    </a:lnTo>
                  </a:path>
                </a:pathLst>
              </a:custGeom>
              <a:ln w="12700">
                <a:solidFill>
                  <a:srgbClr val="0091DA"/>
                </a:solidFill>
              </a:ln>
            </p:spPr>
            <p:txBody>
              <a:bodyPr wrap="square" lIns="0" tIns="0" rIns="0" bIns="0" rtlCol="0"/>
              <a:lstStyle/>
              <a:p>
                <a:endParaRPr sz="1600">
                  <a:solidFill>
                    <a:prstClr val="black"/>
                  </a:solidFill>
                  <a:latin typeface="Calibri"/>
                </a:endParaRPr>
              </a:p>
            </p:txBody>
          </p:sp>
          <p:sp>
            <p:nvSpPr>
              <p:cNvPr id="11" name="object 7"/>
              <p:cNvSpPr/>
              <p:nvPr/>
            </p:nvSpPr>
            <p:spPr>
              <a:xfrm>
                <a:off x="2415542" y="2912878"/>
                <a:ext cx="76200" cy="76200"/>
              </a:xfrm>
              <a:custGeom>
                <a:avLst/>
                <a:gdLst/>
                <a:ahLst/>
                <a:cxnLst/>
                <a:rect l="l" t="t" r="r" b="b"/>
                <a:pathLst>
                  <a:path w="76200" h="76200">
                    <a:moveTo>
                      <a:pt x="76200" y="0"/>
                    </a:moveTo>
                    <a:lnTo>
                      <a:pt x="0" y="0"/>
                    </a:lnTo>
                    <a:lnTo>
                      <a:pt x="38100" y="76200"/>
                    </a:lnTo>
                    <a:lnTo>
                      <a:pt x="76200" y="0"/>
                    </a:lnTo>
                    <a:close/>
                  </a:path>
                </a:pathLst>
              </a:custGeom>
              <a:solidFill>
                <a:srgbClr val="0091DA"/>
              </a:solidFill>
            </p:spPr>
            <p:txBody>
              <a:bodyPr wrap="square" lIns="0" tIns="0" rIns="0" bIns="0" rtlCol="0"/>
              <a:lstStyle/>
              <a:p>
                <a:endParaRPr sz="1600">
                  <a:solidFill>
                    <a:prstClr val="black"/>
                  </a:solidFill>
                  <a:latin typeface="Calibri"/>
                </a:endParaRPr>
              </a:p>
            </p:txBody>
          </p:sp>
          <p:sp>
            <p:nvSpPr>
              <p:cNvPr id="12" name="object 8"/>
              <p:cNvSpPr/>
              <p:nvPr/>
            </p:nvSpPr>
            <p:spPr>
              <a:xfrm>
                <a:off x="1686233" y="2956559"/>
                <a:ext cx="2235200" cy="1737360"/>
              </a:xfrm>
              <a:custGeom>
                <a:avLst/>
                <a:gdLst/>
                <a:ahLst/>
                <a:cxnLst/>
                <a:rect l="l" t="t" r="r" b="b"/>
                <a:pathLst>
                  <a:path w="2235200" h="1737360">
                    <a:moveTo>
                      <a:pt x="1524000" y="106680"/>
                    </a:moveTo>
                    <a:lnTo>
                      <a:pt x="1515605" y="65151"/>
                    </a:lnTo>
                    <a:lnTo>
                      <a:pt x="1492745" y="31242"/>
                    </a:lnTo>
                    <a:lnTo>
                      <a:pt x="1458836" y="8382"/>
                    </a:lnTo>
                    <a:lnTo>
                      <a:pt x="1417320" y="0"/>
                    </a:lnTo>
                    <a:lnTo>
                      <a:pt x="106680" y="0"/>
                    </a:lnTo>
                    <a:lnTo>
                      <a:pt x="65151" y="8382"/>
                    </a:lnTo>
                    <a:lnTo>
                      <a:pt x="31242" y="31242"/>
                    </a:lnTo>
                    <a:lnTo>
                      <a:pt x="8382" y="65151"/>
                    </a:lnTo>
                    <a:lnTo>
                      <a:pt x="0" y="106680"/>
                    </a:lnTo>
                    <a:lnTo>
                      <a:pt x="0" y="533400"/>
                    </a:lnTo>
                    <a:lnTo>
                      <a:pt x="8382" y="574916"/>
                    </a:lnTo>
                    <a:lnTo>
                      <a:pt x="31242" y="608825"/>
                    </a:lnTo>
                    <a:lnTo>
                      <a:pt x="65151" y="631685"/>
                    </a:lnTo>
                    <a:lnTo>
                      <a:pt x="106680" y="640080"/>
                    </a:lnTo>
                    <a:lnTo>
                      <a:pt x="1417320" y="640080"/>
                    </a:lnTo>
                    <a:lnTo>
                      <a:pt x="1458836" y="631685"/>
                    </a:lnTo>
                    <a:lnTo>
                      <a:pt x="1492745" y="608825"/>
                    </a:lnTo>
                    <a:lnTo>
                      <a:pt x="1515605" y="574916"/>
                    </a:lnTo>
                    <a:lnTo>
                      <a:pt x="1524000" y="533400"/>
                    </a:lnTo>
                    <a:lnTo>
                      <a:pt x="1524000" y="106680"/>
                    </a:lnTo>
                    <a:close/>
                  </a:path>
                  <a:path w="2235200" h="1737360">
                    <a:moveTo>
                      <a:pt x="2235200" y="1432560"/>
                    </a:moveTo>
                    <a:lnTo>
                      <a:pt x="2230399" y="1408823"/>
                    </a:lnTo>
                    <a:lnTo>
                      <a:pt x="2217343" y="1389443"/>
                    </a:lnTo>
                    <a:lnTo>
                      <a:pt x="2197963" y="1376387"/>
                    </a:lnTo>
                    <a:lnTo>
                      <a:pt x="2174240" y="1371600"/>
                    </a:lnTo>
                    <a:lnTo>
                      <a:pt x="1117600" y="1371600"/>
                    </a:lnTo>
                    <a:lnTo>
                      <a:pt x="1093863" y="1376387"/>
                    </a:lnTo>
                    <a:lnTo>
                      <a:pt x="1074483" y="1389443"/>
                    </a:lnTo>
                    <a:lnTo>
                      <a:pt x="1061427" y="1408823"/>
                    </a:lnTo>
                    <a:lnTo>
                      <a:pt x="1056640" y="1432560"/>
                    </a:lnTo>
                    <a:lnTo>
                      <a:pt x="1056640" y="1676400"/>
                    </a:lnTo>
                    <a:lnTo>
                      <a:pt x="1061427" y="1700123"/>
                    </a:lnTo>
                    <a:lnTo>
                      <a:pt x="1074483" y="1719503"/>
                    </a:lnTo>
                    <a:lnTo>
                      <a:pt x="1093863" y="1732559"/>
                    </a:lnTo>
                    <a:lnTo>
                      <a:pt x="1117600" y="1737360"/>
                    </a:lnTo>
                    <a:lnTo>
                      <a:pt x="2174240" y="1737360"/>
                    </a:lnTo>
                    <a:lnTo>
                      <a:pt x="2197963" y="1732559"/>
                    </a:lnTo>
                    <a:lnTo>
                      <a:pt x="2217343" y="1719503"/>
                    </a:lnTo>
                    <a:lnTo>
                      <a:pt x="2230399" y="1700123"/>
                    </a:lnTo>
                    <a:lnTo>
                      <a:pt x="2235200" y="1676400"/>
                    </a:lnTo>
                    <a:lnTo>
                      <a:pt x="2235200" y="1432560"/>
                    </a:lnTo>
                    <a:close/>
                  </a:path>
                </a:pathLst>
              </a:custGeom>
              <a:solidFill>
                <a:srgbClr val="00338D"/>
              </a:solidFill>
            </p:spPr>
            <p:txBody>
              <a:bodyPr wrap="square" lIns="0" tIns="0" rIns="0" bIns="0" rtlCol="0"/>
              <a:lstStyle/>
              <a:p>
                <a:endParaRPr sz="1600">
                  <a:solidFill>
                    <a:prstClr val="black"/>
                  </a:solidFill>
                  <a:latin typeface="Calibri"/>
                </a:endParaRPr>
              </a:p>
            </p:txBody>
          </p:sp>
          <p:sp>
            <p:nvSpPr>
              <p:cNvPr id="13" name="object 9"/>
              <p:cNvSpPr/>
              <p:nvPr/>
            </p:nvSpPr>
            <p:spPr>
              <a:xfrm>
                <a:off x="2981958" y="4699000"/>
                <a:ext cx="354965" cy="415290"/>
              </a:xfrm>
              <a:custGeom>
                <a:avLst/>
                <a:gdLst/>
                <a:ahLst/>
                <a:cxnLst/>
                <a:rect l="l" t="t" r="r" b="b"/>
                <a:pathLst>
                  <a:path w="354964" h="415289">
                    <a:moveTo>
                      <a:pt x="354355" y="0"/>
                    </a:moveTo>
                    <a:lnTo>
                      <a:pt x="354355" y="252463"/>
                    </a:lnTo>
                    <a:lnTo>
                      <a:pt x="0" y="252463"/>
                    </a:lnTo>
                    <a:lnTo>
                      <a:pt x="0" y="414921"/>
                    </a:lnTo>
                  </a:path>
                </a:pathLst>
              </a:custGeom>
              <a:ln w="12700">
                <a:solidFill>
                  <a:srgbClr val="0091DA"/>
                </a:solidFill>
              </a:ln>
            </p:spPr>
            <p:txBody>
              <a:bodyPr wrap="square" lIns="0" tIns="0" rIns="0" bIns="0" rtlCol="0"/>
              <a:lstStyle/>
              <a:p>
                <a:endParaRPr sz="1600">
                  <a:solidFill>
                    <a:prstClr val="black"/>
                  </a:solidFill>
                  <a:latin typeface="Calibri"/>
                </a:endParaRPr>
              </a:p>
            </p:txBody>
          </p:sp>
          <p:sp>
            <p:nvSpPr>
              <p:cNvPr id="14" name="object 10"/>
              <p:cNvSpPr/>
              <p:nvPr/>
            </p:nvSpPr>
            <p:spPr>
              <a:xfrm>
                <a:off x="2943863" y="5101218"/>
                <a:ext cx="76200" cy="76200"/>
              </a:xfrm>
              <a:custGeom>
                <a:avLst/>
                <a:gdLst/>
                <a:ahLst/>
                <a:cxnLst/>
                <a:rect l="l" t="t" r="r" b="b"/>
                <a:pathLst>
                  <a:path w="76200" h="76200">
                    <a:moveTo>
                      <a:pt x="76200" y="0"/>
                    </a:moveTo>
                    <a:lnTo>
                      <a:pt x="0" y="0"/>
                    </a:lnTo>
                    <a:lnTo>
                      <a:pt x="38100" y="76200"/>
                    </a:lnTo>
                    <a:lnTo>
                      <a:pt x="76200" y="0"/>
                    </a:lnTo>
                    <a:close/>
                  </a:path>
                </a:pathLst>
              </a:custGeom>
              <a:solidFill>
                <a:srgbClr val="0091DA"/>
              </a:solidFill>
            </p:spPr>
            <p:txBody>
              <a:bodyPr wrap="square" lIns="0" tIns="0" rIns="0" bIns="0" rtlCol="0"/>
              <a:lstStyle/>
              <a:p>
                <a:endParaRPr sz="1600">
                  <a:solidFill>
                    <a:prstClr val="black"/>
                  </a:solidFill>
                  <a:latin typeface="Calibri"/>
                </a:endParaRPr>
              </a:p>
            </p:txBody>
          </p:sp>
        </p:grpSp>
        <p:sp>
          <p:nvSpPr>
            <p:cNvPr id="15" name="object 11"/>
            <p:cNvSpPr txBox="1"/>
            <p:nvPr/>
          </p:nvSpPr>
          <p:spPr>
            <a:xfrm>
              <a:off x="4191000" y="5176520"/>
              <a:ext cx="629920" cy="325363"/>
            </a:xfrm>
            <a:prstGeom prst="rect">
              <a:avLst/>
            </a:prstGeom>
            <a:ln w="9525">
              <a:solidFill>
                <a:srgbClr val="0091DA"/>
              </a:solidFill>
            </a:ln>
          </p:spPr>
          <p:txBody>
            <a:bodyPr vert="horz" wrap="square" lIns="0" tIns="19685" rIns="0" bIns="0" rtlCol="0">
              <a:spAutoFit/>
            </a:bodyPr>
            <a:lstStyle/>
            <a:p>
              <a:pPr marL="69850" marR="74295">
                <a:lnSpc>
                  <a:spcPct val="109100"/>
                </a:lnSpc>
                <a:spcBef>
                  <a:spcPts val="155"/>
                </a:spcBef>
              </a:pPr>
              <a:r>
                <a:rPr sz="1200" b="1" spc="70" dirty="0">
                  <a:solidFill>
                    <a:prstClr val="black"/>
                  </a:solidFill>
                  <a:latin typeface="Arial"/>
                  <a:cs typeface="Arial"/>
                </a:rPr>
                <a:t>X</a:t>
              </a:r>
              <a:r>
                <a:rPr sz="1200" b="1" spc="5" dirty="0">
                  <a:solidFill>
                    <a:prstClr val="black"/>
                  </a:solidFill>
                  <a:latin typeface="Arial"/>
                  <a:cs typeface="Arial"/>
                </a:rPr>
                <a:t> </a:t>
              </a:r>
              <a:r>
                <a:rPr sz="1200" b="1" spc="-55" dirty="0">
                  <a:solidFill>
                    <a:prstClr val="black"/>
                  </a:solidFill>
                  <a:latin typeface="Arial"/>
                  <a:cs typeface="Arial"/>
                </a:rPr>
                <a:t>–</a:t>
              </a:r>
              <a:r>
                <a:rPr sz="1200" b="1" spc="-70" dirty="0">
                  <a:solidFill>
                    <a:prstClr val="black"/>
                  </a:solidFill>
                  <a:latin typeface="Arial"/>
                  <a:cs typeface="Arial"/>
                </a:rPr>
                <a:t> </a:t>
              </a:r>
              <a:r>
                <a:rPr sz="1200" b="1" spc="-80" dirty="0">
                  <a:solidFill>
                    <a:prstClr val="black"/>
                  </a:solidFill>
                  <a:latin typeface="Arial"/>
                  <a:cs typeface="Arial"/>
                </a:rPr>
                <a:t>B</a:t>
              </a:r>
              <a:r>
                <a:rPr sz="1200" b="1" spc="25" dirty="0">
                  <a:solidFill>
                    <a:prstClr val="black"/>
                  </a:solidFill>
                  <a:latin typeface="Arial"/>
                  <a:cs typeface="Arial"/>
                </a:rPr>
                <a:t>a</a:t>
              </a:r>
              <a:r>
                <a:rPr sz="1200" b="1" spc="5" dirty="0">
                  <a:solidFill>
                    <a:prstClr val="black"/>
                  </a:solidFill>
                  <a:latin typeface="Arial"/>
                  <a:cs typeface="Arial"/>
                </a:rPr>
                <a:t>r  </a:t>
              </a:r>
              <a:r>
                <a:rPr sz="1200" b="1" spc="-50" dirty="0">
                  <a:solidFill>
                    <a:prstClr val="black"/>
                  </a:solidFill>
                  <a:latin typeface="Arial"/>
                  <a:cs typeface="Arial"/>
                </a:rPr>
                <a:t>R</a:t>
              </a:r>
              <a:r>
                <a:rPr sz="1200" b="1" spc="-15" dirty="0">
                  <a:solidFill>
                    <a:prstClr val="black"/>
                  </a:solidFill>
                  <a:latin typeface="Arial"/>
                  <a:cs typeface="Arial"/>
                </a:rPr>
                <a:t> </a:t>
              </a:r>
              <a:r>
                <a:rPr sz="1200" b="1" spc="-55" dirty="0">
                  <a:solidFill>
                    <a:prstClr val="black"/>
                  </a:solidFill>
                  <a:latin typeface="Arial"/>
                  <a:cs typeface="Arial"/>
                </a:rPr>
                <a:t>c</a:t>
              </a:r>
              <a:r>
                <a:rPr sz="1200" b="1" spc="45" dirty="0">
                  <a:solidFill>
                    <a:prstClr val="black"/>
                  </a:solidFill>
                  <a:latin typeface="Arial"/>
                  <a:cs typeface="Arial"/>
                </a:rPr>
                <a:t>h</a:t>
              </a:r>
              <a:r>
                <a:rPr sz="1200" b="1" spc="25" dirty="0">
                  <a:solidFill>
                    <a:prstClr val="black"/>
                  </a:solidFill>
                  <a:latin typeface="Arial"/>
                  <a:cs typeface="Arial"/>
                </a:rPr>
                <a:t>a</a:t>
              </a:r>
              <a:r>
                <a:rPr sz="1200" b="1" spc="-5" dirty="0">
                  <a:solidFill>
                    <a:prstClr val="black"/>
                  </a:solidFill>
                  <a:latin typeface="Arial"/>
                  <a:cs typeface="Arial"/>
                </a:rPr>
                <a:t>rt</a:t>
              </a:r>
              <a:endParaRPr sz="1200">
                <a:solidFill>
                  <a:prstClr val="black"/>
                </a:solidFill>
                <a:latin typeface="Arial"/>
                <a:cs typeface="Arial"/>
              </a:endParaRPr>
            </a:p>
          </p:txBody>
        </p:sp>
        <p:grpSp>
          <p:nvGrpSpPr>
            <p:cNvPr id="16" name="object 12"/>
            <p:cNvGrpSpPr/>
            <p:nvPr/>
          </p:nvGrpSpPr>
          <p:grpSpPr>
            <a:xfrm>
              <a:off x="4855209" y="4692650"/>
              <a:ext cx="402590" cy="485140"/>
              <a:chOff x="3331209" y="4692650"/>
              <a:chExt cx="402590" cy="485140"/>
            </a:xfrm>
          </p:grpSpPr>
          <p:sp>
            <p:nvSpPr>
              <p:cNvPr id="17" name="object 13"/>
              <p:cNvSpPr/>
              <p:nvPr/>
            </p:nvSpPr>
            <p:spPr>
              <a:xfrm>
                <a:off x="3337559" y="4699000"/>
                <a:ext cx="358140" cy="415290"/>
              </a:xfrm>
              <a:custGeom>
                <a:avLst/>
                <a:gdLst/>
                <a:ahLst/>
                <a:cxnLst/>
                <a:rect l="l" t="t" r="r" b="b"/>
                <a:pathLst>
                  <a:path w="358139" h="415289">
                    <a:moveTo>
                      <a:pt x="0" y="0"/>
                    </a:moveTo>
                    <a:lnTo>
                      <a:pt x="0" y="252463"/>
                    </a:lnTo>
                    <a:lnTo>
                      <a:pt x="357632" y="252463"/>
                    </a:lnTo>
                    <a:lnTo>
                      <a:pt x="357632" y="414921"/>
                    </a:lnTo>
                  </a:path>
                </a:pathLst>
              </a:custGeom>
              <a:ln w="12700">
                <a:solidFill>
                  <a:srgbClr val="0091DA"/>
                </a:solidFill>
              </a:ln>
            </p:spPr>
            <p:txBody>
              <a:bodyPr wrap="square" lIns="0" tIns="0" rIns="0" bIns="0" rtlCol="0"/>
              <a:lstStyle/>
              <a:p>
                <a:endParaRPr sz="1600">
                  <a:solidFill>
                    <a:prstClr val="black"/>
                  </a:solidFill>
                  <a:latin typeface="Calibri"/>
                </a:endParaRPr>
              </a:p>
            </p:txBody>
          </p:sp>
          <p:sp>
            <p:nvSpPr>
              <p:cNvPr id="18" name="object 14"/>
              <p:cNvSpPr/>
              <p:nvPr/>
            </p:nvSpPr>
            <p:spPr>
              <a:xfrm>
                <a:off x="3657088" y="5101219"/>
                <a:ext cx="76200" cy="76200"/>
              </a:xfrm>
              <a:custGeom>
                <a:avLst/>
                <a:gdLst/>
                <a:ahLst/>
                <a:cxnLst/>
                <a:rect l="l" t="t" r="r" b="b"/>
                <a:pathLst>
                  <a:path w="76200" h="76200">
                    <a:moveTo>
                      <a:pt x="76200" y="0"/>
                    </a:moveTo>
                    <a:lnTo>
                      <a:pt x="0" y="0"/>
                    </a:lnTo>
                    <a:lnTo>
                      <a:pt x="38100" y="76200"/>
                    </a:lnTo>
                    <a:lnTo>
                      <a:pt x="76200" y="0"/>
                    </a:lnTo>
                    <a:close/>
                  </a:path>
                </a:pathLst>
              </a:custGeom>
              <a:solidFill>
                <a:srgbClr val="0091DA"/>
              </a:solidFill>
            </p:spPr>
            <p:txBody>
              <a:bodyPr wrap="square" lIns="0" tIns="0" rIns="0" bIns="0" rtlCol="0"/>
              <a:lstStyle/>
              <a:p>
                <a:endParaRPr sz="1600">
                  <a:solidFill>
                    <a:prstClr val="black"/>
                  </a:solidFill>
                  <a:latin typeface="Calibri"/>
                </a:endParaRPr>
              </a:p>
            </p:txBody>
          </p:sp>
        </p:grpSp>
        <p:sp>
          <p:nvSpPr>
            <p:cNvPr id="19" name="object 15"/>
            <p:cNvSpPr txBox="1"/>
            <p:nvPr/>
          </p:nvSpPr>
          <p:spPr>
            <a:xfrm>
              <a:off x="4902200" y="5176520"/>
              <a:ext cx="629920" cy="325363"/>
            </a:xfrm>
            <a:prstGeom prst="rect">
              <a:avLst/>
            </a:prstGeom>
            <a:ln w="9525">
              <a:solidFill>
                <a:srgbClr val="0091DA"/>
              </a:solidFill>
            </a:ln>
          </p:spPr>
          <p:txBody>
            <a:bodyPr vert="horz" wrap="square" lIns="0" tIns="19685" rIns="0" bIns="0" rtlCol="0">
              <a:spAutoFit/>
            </a:bodyPr>
            <a:lstStyle/>
            <a:p>
              <a:pPr marL="67945" marR="76200" indent="20320">
                <a:lnSpc>
                  <a:spcPct val="109100"/>
                </a:lnSpc>
                <a:spcBef>
                  <a:spcPts val="155"/>
                </a:spcBef>
              </a:pPr>
              <a:r>
                <a:rPr sz="1200" b="1" spc="70" dirty="0">
                  <a:solidFill>
                    <a:prstClr val="black"/>
                  </a:solidFill>
                  <a:latin typeface="Arial"/>
                  <a:cs typeface="Arial"/>
                </a:rPr>
                <a:t>X</a:t>
              </a:r>
              <a:r>
                <a:rPr sz="1200" b="1" spc="5" dirty="0">
                  <a:solidFill>
                    <a:prstClr val="black"/>
                  </a:solidFill>
                  <a:latin typeface="Arial"/>
                  <a:cs typeface="Arial"/>
                </a:rPr>
                <a:t> -</a:t>
              </a:r>
              <a:r>
                <a:rPr sz="1200" b="1" spc="-40" dirty="0">
                  <a:solidFill>
                    <a:prstClr val="black"/>
                  </a:solidFill>
                  <a:latin typeface="Arial"/>
                  <a:cs typeface="Arial"/>
                </a:rPr>
                <a:t> </a:t>
              </a:r>
              <a:r>
                <a:rPr sz="1200" b="1" spc="-80" dirty="0">
                  <a:solidFill>
                    <a:prstClr val="black"/>
                  </a:solidFill>
                  <a:latin typeface="Arial"/>
                  <a:cs typeface="Arial"/>
                </a:rPr>
                <a:t>B</a:t>
              </a:r>
              <a:r>
                <a:rPr sz="1200" b="1" spc="25" dirty="0">
                  <a:solidFill>
                    <a:prstClr val="black"/>
                  </a:solidFill>
                  <a:latin typeface="Arial"/>
                  <a:cs typeface="Arial"/>
                </a:rPr>
                <a:t>a</a:t>
              </a:r>
              <a:r>
                <a:rPr sz="1200" b="1" spc="5" dirty="0">
                  <a:solidFill>
                    <a:prstClr val="black"/>
                  </a:solidFill>
                  <a:latin typeface="Arial"/>
                  <a:cs typeface="Arial"/>
                </a:rPr>
                <a:t>r  </a:t>
              </a:r>
              <a:r>
                <a:rPr sz="1200" b="1" spc="10" dirty="0">
                  <a:solidFill>
                    <a:prstClr val="black"/>
                  </a:solidFill>
                  <a:latin typeface="Arial"/>
                  <a:cs typeface="Arial"/>
                </a:rPr>
                <a:t>S</a:t>
              </a:r>
              <a:r>
                <a:rPr sz="1200" b="1" spc="-15" dirty="0">
                  <a:solidFill>
                    <a:prstClr val="black"/>
                  </a:solidFill>
                  <a:latin typeface="Arial"/>
                  <a:cs typeface="Arial"/>
                </a:rPr>
                <a:t> </a:t>
              </a:r>
              <a:r>
                <a:rPr sz="1200" b="1" spc="-55" dirty="0">
                  <a:solidFill>
                    <a:prstClr val="black"/>
                  </a:solidFill>
                  <a:latin typeface="Arial"/>
                  <a:cs typeface="Arial"/>
                </a:rPr>
                <a:t>c</a:t>
              </a:r>
              <a:r>
                <a:rPr sz="1200" b="1" spc="45" dirty="0">
                  <a:solidFill>
                    <a:prstClr val="black"/>
                  </a:solidFill>
                  <a:latin typeface="Arial"/>
                  <a:cs typeface="Arial"/>
                </a:rPr>
                <a:t>h</a:t>
              </a:r>
              <a:r>
                <a:rPr sz="1200" b="1" spc="25" dirty="0">
                  <a:solidFill>
                    <a:prstClr val="black"/>
                  </a:solidFill>
                  <a:latin typeface="Arial"/>
                  <a:cs typeface="Arial"/>
                </a:rPr>
                <a:t>a</a:t>
              </a:r>
              <a:r>
                <a:rPr sz="1200" b="1" spc="-5" dirty="0">
                  <a:solidFill>
                    <a:prstClr val="black"/>
                  </a:solidFill>
                  <a:latin typeface="Arial"/>
                  <a:cs typeface="Arial"/>
                </a:rPr>
                <a:t>rt</a:t>
              </a:r>
              <a:endParaRPr sz="1200">
                <a:solidFill>
                  <a:prstClr val="black"/>
                </a:solidFill>
                <a:latin typeface="Arial"/>
                <a:cs typeface="Arial"/>
              </a:endParaRPr>
            </a:p>
          </p:txBody>
        </p:sp>
        <p:sp>
          <p:nvSpPr>
            <p:cNvPr id="20" name="object 16"/>
            <p:cNvSpPr txBox="1"/>
            <p:nvPr/>
          </p:nvSpPr>
          <p:spPr>
            <a:xfrm>
              <a:off x="4283091" y="4401657"/>
              <a:ext cx="1129693" cy="528695"/>
            </a:xfrm>
            <a:prstGeom prst="rect">
              <a:avLst/>
            </a:prstGeom>
          </p:spPr>
          <p:txBody>
            <a:bodyPr vert="horz" wrap="square" lIns="0" tIns="15240" rIns="0" bIns="0" rtlCol="0">
              <a:spAutoFit/>
            </a:bodyPr>
            <a:lstStyle/>
            <a:p>
              <a:pPr algn="ctr">
                <a:spcBef>
                  <a:spcPts val="120"/>
                </a:spcBef>
              </a:pPr>
              <a:r>
                <a:rPr b="1" spc="-20" dirty="0">
                  <a:solidFill>
                    <a:srgbClr val="BEDEE3"/>
                  </a:solidFill>
                  <a:latin typeface="Arial"/>
                  <a:cs typeface="Arial"/>
                </a:rPr>
                <a:t>S</a:t>
              </a:r>
              <a:r>
                <a:rPr b="1" spc="45" dirty="0">
                  <a:solidFill>
                    <a:srgbClr val="BEDEE3"/>
                  </a:solidFill>
                  <a:latin typeface="Arial"/>
                  <a:cs typeface="Arial"/>
                </a:rPr>
                <a:t>ubg</a:t>
              </a:r>
              <a:r>
                <a:rPr b="1" spc="-35" dirty="0">
                  <a:solidFill>
                    <a:srgbClr val="BEDEE3"/>
                  </a:solidFill>
                  <a:latin typeface="Arial"/>
                  <a:cs typeface="Arial"/>
                </a:rPr>
                <a:t>r</a:t>
              </a:r>
              <a:r>
                <a:rPr b="1" spc="45" dirty="0">
                  <a:solidFill>
                    <a:srgbClr val="BEDEE3"/>
                  </a:solidFill>
                  <a:latin typeface="Arial"/>
                  <a:cs typeface="Arial"/>
                </a:rPr>
                <a:t>ou</a:t>
              </a:r>
              <a:r>
                <a:rPr b="1" spc="10" dirty="0">
                  <a:solidFill>
                    <a:srgbClr val="BEDEE3"/>
                  </a:solidFill>
                  <a:latin typeface="Arial"/>
                  <a:cs typeface="Arial"/>
                </a:rPr>
                <a:t>p</a:t>
              </a:r>
              <a:r>
                <a:rPr b="1" spc="-35" dirty="0">
                  <a:solidFill>
                    <a:srgbClr val="BEDEE3"/>
                  </a:solidFill>
                  <a:latin typeface="Arial"/>
                  <a:cs typeface="Arial"/>
                </a:rPr>
                <a:t> </a:t>
              </a:r>
              <a:r>
                <a:rPr b="1" spc="10" dirty="0">
                  <a:solidFill>
                    <a:srgbClr val="BEDEE3"/>
                  </a:solidFill>
                  <a:latin typeface="Arial"/>
                  <a:cs typeface="Arial"/>
                </a:rPr>
                <a:t>&lt;</a:t>
              </a:r>
              <a:r>
                <a:rPr b="1" spc="-80" dirty="0">
                  <a:solidFill>
                    <a:srgbClr val="BEDEE3"/>
                  </a:solidFill>
                  <a:latin typeface="Arial"/>
                  <a:cs typeface="Arial"/>
                </a:rPr>
                <a:t> </a:t>
              </a:r>
              <a:r>
                <a:rPr b="1" spc="10" dirty="0">
                  <a:solidFill>
                    <a:srgbClr val="BEDEE3"/>
                  </a:solidFill>
                  <a:latin typeface="Arial"/>
                  <a:cs typeface="Arial"/>
                </a:rPr>
                <a:t>8</a:t>
              </a:r>
              <a:endParaRPr dirty="0">
                <a:solidFill>
                  <a:prstClr val="black"/>
                </a:solidFill>
                <a:latin typeface="Arial"/>
                <a:cs typeface="Arial"/>
              </a:endParaRPr>
            </a:p>
            <a:p>
              <a:endParaRPr dirty="0">
                <a:solidFill>
                  <a:prstClr val="black"/>
                </a:solidFill>
                <a:latin typeface="Arial"/>
                <a:cs typeface="Arial"/>
              </a:endParaRPr>
            </a:p>
            <a:p>
              <a:pPr marR="4445" algn="ctr">
                <a:spcBef>
                  <a:spcPts val="5"/>
                </a:spcBef>
              </a:pPr>
              <a:r>
                <a:rPr b="1" spc="-15" dirty="0">
                  <a:solidFill>
                    <a:prstClr val="black"/>
                  </a:solidFill>
                  <a:latin typeface="Arial"/>
                  <a:cs typeface="Arial"/>
                </a:rPr>
                <a:t>Yes</a:t>
              </a:r>
              <a:r>
                <a:rPr b="1" spc="185" dirty="0">
                  <a:solidFill>
                    <a:prstClr val="black"/>
                  </a:solidFill>
                  <a:latin typeface="Arial"/>
                  <a:cs typeface="Arial"/>
                </a:rPr>
                <a:t> </a:t>
              </a:r>
              <a:r>
                <a:rPr b="1" spc="50" dirty="0">
                  <a:solidFill>
                    <a:prstClr val="black"/>
                  </a:solidFill>
                  <a:latin typeface="Arial"/>
                  <a:cs typeface="Arial"/>
                </a:rPr>
                <a:t>No</a:t>
              </a:r>
              <a:endParaRPr dirty="0">
                <a:solidFill>
                  <a:prstClr val="black"/>
                </a:solidFill>
                <a:latin typeface="Arial"/>
                <a:cs typeface="Arial"/>
              </a:endParaRPr>
            </a:p>
          </p:txBody>
        </p:sp>
        <p:sp>
          <p:nvSpPr>
            <p:cNvPr id="21" name="object 17"/>
            <p:cNvSpPr txBox="1"/>
            <p:nvPr/>
          </p:nvSpPr>
          <p:spPr>
            <a:xfrm>
              <a:off x="2382519" y="4373880"/>
              <a:ext cx="1544320" cy="174181"/>
            </a:xfrm>
            <a:prstGeom prst="rect">
              <a:avLst/>
            </a:prstGeom>
            <a:ln w="9525">
              <a:solidFill>
                <a:srgbClr val="0091DA"/>
              </a:solidFill>
            </a:ln>
          </p:spPr>
          <p:txBody>
            <a:bodyPr vert="horz" wrap="square" lIns="0" tIns="33019" rIns="0" bIns="0" rtlCol="0">
              <a:spAutoFit/>
            </a:bodyPr>
            <a:lstStyle/>
            <a:p>
              <a:pPr marL="353695">
                <a:spcBef>
                  <a:spcPts val="259"/>
                </a:spcBef>
              </a:pPr>
              <a:r>
                <a:rPr sz="1200" b="1" spc="15" dirty="0">
                  <a:solidFill>
                    <a:prstClr val="black"/>
                  </a:solidFill>
                  <a:latin typeface="Arial"/>
                  <a:cs typeface="Arial"/>
                </a:rPr>
                <a:t>I</a:t>
              </a:r>
              <a:r>
                <a:rPr sz="1200" b="1" spc="10" dirty="0">
                  <a:solidFill>
                    <a:prstClr val="black"/>
                  </a:solidFill>
                  <a:latin typeface="Arial"/>
                  <a:cs typeface="Arial"/>
                </a:rPr>
                <a:t> </a:t>
              </a:r>
              <a:r>
                <a:rPr sz="1200" b="1" spc="-55" dirty="0">
                  <a:solidFill>
                    <a:prstClr val="black"/>
                  </a:solidFill>
                  <a:latin typeface="Arial"/>
                  <a:cs typeface="Arial"/>
                </a:rPr>
                <a:t>–</a:t>
              </a:r>
              <a:r>
                <a:rPr sz="1200" b="1" spc="-70" dirty="0">
                  <a:solidFill>
                    <a:prstClr val="black"/>
                  </a:solidFill>
                  <a:latin typeface="Arial"/>
                  <a:cs typeface="Arial"/>
                </a:rPr>
                <a:t> </a:t>
              </a:r>
              <a:r>
                <a:rPr sz="1200" b="1" spc="114" dirty="0">
                  <a:solidFill>
                    <a:prstClr val="black"/>
                  </a:solidFill>
                  <a:latin typeface="Arial"/>
                  <a:cs typeface="Arial"/>
                </a:rPr>
                <a:t>M</a:t>
              </a:r>
              <a:r>
                <a:rPr sz="1200" b="1" spc="-50" dirty="0">
                  <a:solidFill>
                    <a:prstClr val="black"/>
                  </a:solidFill>
                  <a:latin typeface="Arial"/>
                  <a:cs typeface="Arial"/>
                </a:rPr>
                <a:t>R</a:t>
              </a:r>
              <a:r>
                <a:rPr sz="1200" b="1" spc="-15" dirty="0">
                  <a:solidFill>
                    <a:prstClr val="black"/>
                  </a:solidFill>
                  <a:latin typeface="Arial"/>
                  <a:cs typeface="Arial"/>
                </a:rPr>
                <a:t> </a:t>
              </a:r>
              <a:r>
                <a:rPr sz="1200" b="1" spc="-50" dirty="0">
                  <a:solidFill>
                    <a:prstClr val="black"/>
                  </a:solidFill>
                  <a:latin typeface="Arial"/>
                  <a:cs typeface="Arial"/>
                </a:rPr>
                <a:t>C</a:t>
              </a:r>
              <a:r>
                <a:rPr sz="1200" b="1" spc="15" dirty="0">
                  <a:solidFill>
                    <a:prstClr val="black"/>
                  </a:solidFill>
                  <a:latin typeface="Arial"/>
                  <a:cs typeface="Arial"/>
                </a:rPr>
                <a:t>h</a:t>
              </a:r>
              <a:r>
                <a:rPr sz="1200" b="1" spc="25" dirty="0">
                  <a:solidFill>
                    <a:prstClr val="black"/>
                  </a:solidFill>
                  <a:latin typeface="Arial"/>
                  <a:cs typeface="Arial"/>
                </a:rPr>
                <a:t>a</a:t>
              </a:r>
              <a:r>
                <a:rPr sz="1200" b="1" spc="-35" dirty="0">
                  <a:solidFill>
                    <a:prstClr val="black"/>
                  </a:solidFill>
                  <a:latin typeface="Arial"/>
                  <a:cs typeface="Arial"/>
                </a:rPr>
                <a:t>r</a:t>
              </a:r>
              <a:r>
                <a:rPr sz="1200" b="1" spc="65" dirty="0">
                  <a:solidFill>
                    <a:prstClr val="black"/>
                  </a:solidFill>
                  <a:latin typeface="Arial"/>
                  <a:cs typeface="Arial"/>
                </a:rPr>
                <a:t>t</a:t>
              </a:r>
              <a:endParaRPr sz="1200">
                <a:solidFill>
                  <a:prstClr val="black"/>
                </a:solidFill>
                <a:latin typeface="Arial"/>
                <a:cs typeface="Arial"/>
              </a:endParaRPr>
            </a:p>
          </p:txBody>
        </p:sp>
        <p:sp>
          <p:nvSpPr>
            <p:cNvPr id="22" name="object 18"/>
            <p:cNvSpPr txBox="1"/>
            <p:nvPr/>
          </p:nvSpPr>
          <p:spPr>
            <a:xfrm>
              <a:off x="4264354" y="1950337"/>
              <a:ext cx="1267593" cy="354512"/>
            </a:xfrm>
            <a:prstGeom prst="rect">
              <a:avLst/>
            </a:prstGeom>
          </p:spPr>
          <p:txBody>
            <a:bodyPr vert="horz" wrap="square" lIns="0" tIns="12700" rIns="0" bIns="0" rtlCol="0">
              <a:spAutoFit/>
            </a:bodyPr>
            <a:lstStyle/>
            <a:p>
              <a:pPr marL="12700" marR="5080" indent="101600">
                <a:spcBef>
                  <a:spcPts val="100"/>
                </a:spcBef>
              </a:pPr>
              <a:r>
                <a:rPr b="1" spc="-5" dirty="0">
                  <a:solidFill>
                    <a:prstClr val="black"/>
                  </a:solidFill>
                  <a:latin typeface="Arial"/>
                  <a:cs typeface="Arial"/>
                </a:rPr>
                <a:t>V</a:t>
              </a:r>
              <a:r>
                <a:rPr b="1" spc="10" dirty="0">
                  <a:solidFill>
                    <a:prstClr val="black"/>
                  </a:solidFill>
                  <a:latin typeface="Arial"/>
                  <a:cs typeface="Arial"/>
                </a:rPr>
                <a:t>A</a:t>
              </a:r>
              <a:r>
                <a:rPr b="1" spc="-40" dirty="0">
                  <a:solidFill>
                    <a:prstClr val="black"/>
                  </a:solidFill>
                  <a:latin typeface="Arial"/>
                  <a:cs typeface="Arial"/>
                </a:rPr>
                <a:t>R</a:t>
              </a:r>
              <a:r>
                <a:rPr b="1" spc="-45" dirty="0">
                  <a:solidFill>
                    <a:prstClr val="black"/>
                  </a:solidFill>
                  <a:latin typeface="Arial"/>
                  <a:cs typeface="Arial"/>
                </a:rPr>
                <a:t>I</a:t>
              </a:r>
              <a:r>
                <a:rPr b="1" spc="10" dirty="0">
                  <a:solidFill>
                    <a:prstClr val="black"/>
                  </a:solidFill>
                  <a:latin typeface="Arial"/>
                  <a:cs typeface="Arial"/>
                </a:rPr>
                <a:t>A</a:t>
              </a:r>
              <a:r>
                <a:rPr b="1" spc="-75" dirty="0">
                  <a:solidFill>
                    <a:prstClr val="black"/>
                  </a:solidFill>
                  <a:latin typeface="Arial"/>
                  <a:cs typeface="Arial"/>
                </a:rPr>
                <a:t>B</a:t>
              </a:r>
              <a:r>
                <a:rPr b="1" spc="-95" dirty="0">
                  <a:solidFill>
                    <a:prstClr val="black"/>
                  </a:solidFill>
                  <a:latin typeface="Arial"/>
                  <a:cs typeface="Arial"/>
                </a:rPr>
                <a:t>L</a:t>
              </a:r>
              <a:r>
                <a:rPr b="1" spc="-80" dirty="0">
                  <a:solidFill>
                    <a:prstClr val="black"/>
                  </a:solidFill>
                  <a:latin typeface="Arial"/>
                  <a:cs typeface="Arial"/>
                </a:rPr>
                <a:t>E</a:t>
              </a:r>
              <a:r>
                <a:rPr b="1" spc="-100" dirty="0">
                  <a:solidFill>
                    <a:prstClr val="black"/>
                  </a:solidFill>
                  <a:latin typeface="Arial"/>
                  <a:cs typeface="Arial"/>
                </a:rPr>
                <a:t> </a:t>
              </a:r>
              <a:r>
                <a:rPr b="1" spc="195" dirty="0">
                  <a:solidFill>
                    <a:prstClr val="black"/>
                  </a:solidFill>
                  <a:latin typeface="Arial"/>
                  <a:cs typeface="Arial"/>
                </a:rPr>
                <a:t>/  </a:t>
              </a:r>
              <a:r>
                <a:rPr b="1" spc="-75" dirty="0">
                  <a:solidFill>
                    <a:prstClr val="black"/>
                  </a:solidFill>
                  <a:latin typeface="Arial"/>
                  <a:cs typeface="Arial"/>
                </a:rPr>
                <a:t>C</a:t>
              </a:r>
              <a:r>
                <a:rPr b="1" spc="25" dirty="0">
                  <a:solidFill>
                    <a:prstClr val="black"/>
                  </a:solidFill>
                  <a:latin typeface="Arial"/>
                  <a:cs typeface="Arial"/>
                </a:rPr>
                <a:t>O</a:t>
              </a:r>
              <a:r>
                <a:rPr b="1" spc="90" dirty="0">
                  <a:solidFill>
                    <a:prstClr val="black"/>
                  </a:solidFill>
                  <a:latin typeface="Arial"/>
                  <a:cs typeface="Arial"/>
                </a:rPr>
                <a:t>N</a:t>
              </a:r>
              <a:r>
                <a:rPr b="1" spc="-15" dirty="0">
                  <a:solidFill>
                    <a:prstClr val="black"/>
                  </a:solidFill>
                  <a:latin typeface="Arial"/>
                  <a:cs typeface="Arial"/>
                </a:rPr>
                <a:t>T</a:t>
              </a:r>
              <a:r>
                <a:rPr b="1" spc="-20" dirty="0">
                  <a:solidFill>
                    <a:prstClr val="black"/>
                  </a:solidFill>
                  <a:latin typeface="Arial"/>
                  <a:cs typeface="Arial"/>
                </a:rPr>
                <a:t>I</a:t>
              </a:r>
              <a:r>
                <a:rPr b="1" spc="90" dirty="0">
                  <a:solidFill>
                    <a:prstClr val="black"/>
                  </a:solidFill>
                  <a:latin typeface="Arial"/>
                  <a:cs typeface="Arial"/>
                </a:rPr>
                <a:t>N</a:t>
              </a:r>
              <a:r>
                <a:rPr b="1" spc="-10" dirty="0">
                  <a:solidFill>
                    <a:prstClr val="black"/>
                  </a:solidFill>
                  <a:latin typeface="Arial"/>
                  <a:cs typeface="Arial"/>
                </a:rPr>
                <a:t>U</a:t>
              </a:r>
              <a:r>
                <a:rPr b="1" spc="35" dirty="0">
                  <a:solidFill>
                    <a:prstClr val="black"/>
                  </a:solidFill>
                  <a:latin typeface="Arial"/>
                  <a:cs typeface="Arial"/>
                </a:rPr>
                <a:t>O</a:t>
              </a:r>
              <a:r>
                <a:rPr b="1" spc="-10" dirty="0">
                  <a:solidFill>
                    <a:prstClr val="black"/>
                  </a:solidFill>
                  <a:latin typeface="Arial"/>
                  <a:cs typeface="Arial"/>
                </a:rPr>
                <a:t>US</a:t>
              </a:r>
              <a:endParaRPr dirty="0">
                <a:solidFill>
                  <a:prstClr val="black"/>
                </a:solidFill>
                <a:latin typeface="Arial"/>
                <a:cs typeface="Arial"/>
              </a:endParaRPr>
            </a:p>
          </p:txBody>
        </p:sp>
        <p:grpSp>
          <p:nvGrpSpPr>
            <p:cNvPr id="23" name="object 19"/>
            <p:cNvGrpSpPr/>
            <p:nvPr/>
          </p:nvGrpSpPr>
          <p:grpSpPr>
            <a:xfrm>
              <a:off x="3027681" y="3595371"/>
              <a:ext cx="955675" cy="772795"/>
              <a:chOff x="1503680" y="3595370"/>
              <a:chExt cx="955675" cy="772795"/>
            </a:xfrm>
          </p:grpSpPr>
          <p:sp>
            <p:nvSpPr>
              <p:cNvPr id="24" name="object 20"/>
              <p:cNvSpPr/>
              <p:nvPr/>
            </p:nvSpPr>
            <p:spPr>
              <a:xfrm>
                <a:off x="1630681" y="3601720"/>
                <a:ext cx="822325" cy="702945"/>
              </a:xfrm>
              <a:custGeom>
                <a:avLst/>
                <a:gdLst/>
                <a:ahLst/>
                <a:cxnLst/>
                <a:rect l="l" t="t" r="r" b="b"/>
                <a:pathLst>
                  <a:path w="822325" h="702945">
                    <a:moveTo>
                      <a:pt x="822159" y="0"/>
                    </a:moveTo>
                    <a:lnTo>
                      <a:pt x="822159" y="382955"/>
                    </a:lnTo>
                    <a:lnTo>
                      <a:pt x="0" y="382955"/>
                    </a:lnTo>
                    <a:lnTo>
                      <a:pt x="0" y="702411"/>
                    </a:lnTo>
                  </a:path>
                </a:pathLst>
              </a:custGeom>
              <a:ln w="12700">
                <a:solidFill>
                  <a:srgbClr val="0091DA"/>
                </a:solidFill>
              </a:ln>
            </p:spPr>
            <p:txBody>
              <a:bodyPr wrap="square" lIns="0" tIns="0" rIns="0" bIns="0" rtlCol="0"/>
              <a:lstStyle/>
              <a:p>
                <a:endParaRPr sz="1600">
                  <a:solidFill>
                    <a:prstClr val="black"/>
                  </a:solidFill>
                  <a:latin typeface="Calibri"/>
                </a:endParaRPr>
              </a:p>
            </p:txBody>
          </p:sp>
          <p:sp>
            <p:nvSpPr>
              <p:cNvPr id="25" name="object 21"/>
              <p:cNvSpPr/>
              <p:nvPr/>
            </p:nvSpPr>
            <p:spPr>
              <a:xfrm>
                <a:off x="1592583" y="4291436"/>
                <a:ext cx="76200" cy="76200"/>
              </a:xfrm>
              <a:custGeom>
                <a:avLst/>
                <a:gdLst/>
                <a:ahLst/>
                <a:cxnLst/>
                <a:rect l="l" t="t" r="r" b="b"/>
                <a:pathLst>
                  <a:path w="76200" h="76200">
                    <a:moveTo>
                      <a:pt x="76200" y="0"/>
                    </a:moveTo>
                    <a:lnTo>
                      <a:pt x="0" y="0"/>
                    </a:lnTo>
                    <a:lnTo>
                      <a:pt x="38100" y="76199"/>
                    </a:lnTo>
                    <a:lnTo>
                      <a:pt x="76200" y="0"/>
                    </a:lnTo>
                    <a:close/>
                  </a:path>
                </a:pathLst>
              </a:custGeom>
              <a:solidFill>
                <a:srgbClr val="0091DA"/>
              </a:solidFill>
            </p:spPr>
            <p:txBody>
              <a:bodyPr wrap="square" lIns="0" tIns="0" rIns="0" bIns="0" rtlCol="0"/>
              <a:lstStyle/>
              <a:p>
                <a:endParaRPr sz="1600">
                  <a:solidFill>
                    <a:prstClr val="black"/>
                  </a:solidFill>
                  <a:latin typeface="Calibri"/>
                </a:endParaRPr>
              </a:p>
            </p:txBody>
          </p:sp>
          <p:sp>
            <p:nvSpPr>
              <p:cNvPr id="26" name="object 22"/>
              <p:cNvSpPr/>
              <p:nvPr/>
            </p:nvSpPr>
            <p:spPr>
              <a:xfrm>
                <a:off x="1503680" y="3779520"/>
                <a:ext cx="894080" cy="203200"/>
              </a:xfrm>
              <a:custGeom>
                <a:avLst/>
                <a:gdLst/>
                <a:ahLst/>
                <a:cxnLst/>
                <a:rect l="l" t="t" r="r" b="b"/>
                <a:pathLst>
                  <a:path w="894080" h="203200">
                    <a:moveTo>
                      <a:pt x="894080" y="0"/>
                    </a:moveTo>
                    <a:lnTo>
                      <a:pt x="0" y="0"/>
                    </a:lnTo>
                    <a:lnTo>
                      <a:pt x="0" y="203199"/>
                    </a:lnTo>
                    <a:lnTo>
                      <a:pt x="894080" y="203199"/>
                    </a:lnTo>
                    <a:lnTo>
                      <a:pt x="894080" y="0"/>
                    </a:lnTo>
                    <a:close/>
                  </a:path>
                </a:pathLst>
              </a:custGeom>
              <a:solidFill>
                <a:srgbClr val="FFFFFF"/>
              </a:solidFill>
            </p:spPr>
            <p:txBody>
              <a:bodyPr wrap="square" lIns="0" tIns="0" rIns="0" bIns="0" rtlCol="0"/>
              <a:lstStyle/>
              <a:p>
                <a:endParaRPr sz="1600">
                  <a:solidFill>
                    <a:prstClr val="black"/>
                  </a:solidFill>
                  <a:latin typeface="Calibri"/>
                </a:endParaRPr>
              </a:p>
            </p:txBody>
          </p:sp>
        </p:grpSp>
        <p:sp>
          <p:nvSpPr>
            <p:cNvPr id="27" name="object 23"/>
            <p:cNvSpPr txBox="1"/>
            <p:nvPr/>
          </p:nvSpPr>
          <p:spPr>
            <a:xfrm>
              <a:off x="3115738" y="2985339"/>
              <a:ext cx="1726564" cy="965176"/>
            </a:xfrm>
            <a:prstGeom prst="rect">
              <a:avLst/>
            </a:prstGeom>
          </p:spPr>
          <p:txBody>
            <a:bodyPr vert="horz" wrap="square" lIns="0" tIns="15240" rIns="0" bIns="0" rtlCol="0">
              <a:spAutoFit/>
            </a:bodyPr>
            <a:lstStyle/>
            <a:p>
              <a:pPr marL="254000" marR="271145" indent="-5715" algn="ctr">
                <a:spcBef>
                  <a:spcPts val="120"/>
                </a:spcBef>
              </a:pPr>
              <a:r>
                <a:rPr b="1" spc="20" dirty="0">
                  <a:solidFill>
                    <a:srgbClr val="BEDEE3"/>
                  </a:solidFill>
                  <a:latin typeface="Arial"/>
                  <a:cs typeface="Arial"/>
                </a:rPr>
                <a:t>Individual </a:t>
              </a:r>
              <a:r>
                <a:rPr b="1" spc="25" dirty="0">
                  <a:solidFill>
                    <a:srgbClr val="BEDEE3"/>
                  </a:solidFill>
                  <a:latin typeface="Arial"/>
                  <a:cs typeface="Arial"/>
                </a:rPr>
                <a:t> </a:t>
              </a:r>
              <a:r>
                <a:rPr b="1" spc="114" dirty="0">
                  <a:solidFill>
                    <a:srgbClr val="BEDEE3"/>
                  </a:solidFill>
                  <a:latin typeface="Arial"/>
                  <a:cs typeface="Arial"/>
                </a:rPr>
                <a:t>M</a:t>
              </a:r>
              <a:r>
                <a:rPr b="1" spc="5" dirty="0">
                  <a:solidFill>
                    <a:srgbClr val="BEDEE3"/>
                  </a:solidFill>
                  <a:latin typeface="Arial"/>
                  <a:cs typeface="Arial"/>
                </a:rPr>
                <a:t>ea</a:t>
              </a:r>
              <a:r>
                <a:rPr b="1" spc="-10" dirty="0">
                  <a:solidFill>
                    <a:srgbClr val="BEDEE3"/>
                  </a:solidFill>
                  <a:latin typeface="Arial"/>
                  <a:cs typeface="Arial"/>
                </a:rPr>
                <a:t>s</a:t>
              </a:r>
              <a:r>
                <a:rPr b="1" spc="45" dirty="0">
                  <a:solidFill>
                    <a:srgbClr val="BEDEE3"/>
                  </a:solidFill>
                  <a:latin typeface="Arial"/>
                  <a:cs typeface="Arial"/>
                </a:rPr>
                <a:t>u</a:t>
              </a:r>
              <a:r>
                <a:rPr b="1" spc="-35" dirty="0">
                  <a:solidFill>
                    <a:srgbClr val="BEDEE3"/>
                  </a:solidFill>
                  <a:latin typeface="Arial"/>
                  <a:cs typeface="Arial"/>
                </a:rPr>
                <a:t>r</a:t>
              </a:r>
              <a:r>
                <a:rPr b="1" spc="45" dirty="0">
                  <a:solidFill>
                    <a:srgbClr val="BEDEE3"/>
                  </a:solidFill>
                  <a:latin typeface="Arial"/>
                  <a:cs typeface="Arial"/>
                </a:rPr>
                <a:t>e</a:t>
              </a:r>
              <a:r>
                <a:rPr b="1" spc="35" dirty="0">
                  <a:solidFill>
                    <a:srgbClr val="BEDEE3"/>
                  </a:solidFill>
                  <a:latin typeface="Arial"/>
                  <a:cs typeface="Arial"/>
                </a:rPr>
                <a:t>m</a:t>
              </a:r>
              <a:r>
                <a:rPr b="1" spc="25" dirty="0">
                  <a:solidFill>
                    <a:srgbClr val="BEDEE3"/>
                  </a:solidFill>
                  <a:latin typeface="Arial"/>
                  <a:cs typeface="Arial"/>
                </a:rPr>
                <a:t>e</a:t>
              </a:r>
              <a:r>
                <a:rPr b="1" spc="45" dirty="0">
                  <a:solidFill>
                    <a:srgbClr val="BEDEE3"/>
                  </a:solidFill>
                  <a:latin typeface="Arial"/>
                  <a:cs typeface="Arial"/>
                </a:rPr>
                <a:t>n</a:t>
              </a:r>
              <a:r>
                <a:rPr b="1" spc="25" dirty="0">
                  <a:solidFill>
                    <a:srgbClr val="BEDEE3"/>
                  </a:solidFill>
                  <a:latin typeface="Arial"/>
                  <a:cs typeface="Arial"/>
                </a:rPr>
                <a:t>t</a:t>
              </a:r>
              <a:r>
                <a:rPr b="1" spc="-55" dirty="0">
                  <a:solidFill>
                    <a:srgbClr val="BEDEE3"/>
                  </a:solidFill>
                  <a:latin typeface="Arial"/>
                  <a:cs typeface="Arial"/>
                </a:rPr>
                <a:t>s</a:t>
              </a:r>
              <a:r>
                <a:rPr b="1" spc="-70" dirty="0">
                  <a:solidFill>
                    <a:srgbClr val="BEDEE3"/>
                  </a:solidFill>
                  <a:latin typeface="Arial"/>
                  <a:cs typeface="Arial"/>
                </a:rPr>
                <a:t> </a:t>
              </a:r>
              <a:r>
                <a:rPr b="1" spc="45" dirty="0">
                  <a:solidFill>
                    <a:srgbClr val="BEDEE3"/>
                  </a:solidFill>
                  <a:latin typeface="Arial"/>
                  <a:cs typeface="Arial"/>
                </a:rPr>
                <a:t>o</a:t>
              </a:r>
              <a:r>
                <a:rPr b="1" spc="5" dirty="0">
                  <a:solidFill>
                    <a:srgbClr val="BEDEE3"/>
                  </a:solidFill>
                  <a:latin typeface="Arial"/>
                  <a:cs typeface="Arial"/>
                </a:rPr>
                <a:t>r  Subgroups?</a:t>
              </a:r>
              <a:endParaRPr dirty="0">
                <a:solidFill>
                  <a:prstClr val="black"/>
                </a:solidFill>
                <a:latin typeface="Arial"/>
                <a:cs typeface="Arial"/>
              </a:endParaRPr>
            </a:p>
            <a:p>
              <a:endParaRPr dirty="0">
                <a:solidFill>
                  <a:prstClr val="black"/>
                </a:solidFill>
                <a:latin typeface="Arial"/>
                <a:cs typeface="Arial"/>
              </a:endParaRPr>
            </a:p>
            <a:p>
              <a:pPr algn="ctr">
                <a:spcBef>
                  <a:spcPts val="865"/>
                </a:spcBef>
                <a:tabLst>
                  <a:tab pos="933450" algn="l"/>
                </a:tabLst>
              </a:pPr>
              <a:r>
                <a:rPr b="1" spc="20" dirty="0">
                  <a:solidFill>
                    <a:prstClr val="black"/>
                  </a:solidFill>
                  <a:latin typeface="Arial"/>
                  <a:cs typeface="Arial"/>
                </a:rPr>
                <a:t>Individual	Subgroups</a:t>
              </a:r>
              <a:endParaRPr dirty="0">
                <a:solidFill>
                  <a:prstClr val="black"/>
                </a:solidFill>
                <a:latin typeface="Arial"/>
                <a:cs typeface="Arial"/>
              </a:endParaRPr>
            </a:p>
          </p:txBody>
        </p:sp>
        <p:sp>
          <p:nvSpPr>
            <p:cNvPr id="28" name="object 24"/>
            <p:cNvSpPr txBox="1"/>
            <p:nvPr/>
          </p:nvSpPr>
          <p:spPr>
            <a:xfrm>
              <a:off x="5916106" y="1960476"/>
              <a:ext cx="1165414" cy="354512"/>
            </a:xfrm>
            <a:prstGeom prst="rect">
              <a:avLst/>
            </a:prstGeom>
          </p:spPr>
          <p:txBody>
            <a:bodyPr vert="horz" wrap="square" lIns="0" tIns="12700" rIns="0" bIns="0" rtlCol="0">
              <a:spAutoFit/>
            </a:bodyPr>
            <a:lstStyle/>
            <a:p>
              <a:pPr marL="32384" marR="5080" indent="-20320">
                <a:spcBef>
                  <a:spcPts val="100"/>
                </a:spcBef>
              </a:pPr>
              <a:r>
                <a:rPr b="1" spc="-40" dirty="0">
                  <a:solidFill>
                    <a:prstClr val="black"/>
                  </a:solidFill>
                  <a:latin typeface="Arial"/>
                  <a:cs typeface="Arial"/>
                </a:rPr>
                <a:t>DISCRETE</a:t>
              </a:r>
              <a:r>
                <a:rPr b="1" spc="-25" dirty="0">
                  <a:solidFill>
                    <a:prstClr val="black"/>
                  </a:solidFill>
                  <a:latin typeface="Arial"/>
                  <a:cs typeface="Arial"/>
                </a:rPr>
                <a:t> </a:t>
              </a:r>
              <a:r>
                <a:rPr b="1" spc="195" dirty="0">
                  <a:solidFill>
                    <a:prstClr val="black"/>
                  </a:solidFill>
                  <a:latin typeface="Arial"/>
                  <a:cs typeface="Arial"/>
                </a:rPr>
                <a:t>/ </a:t>
              </a:r>
              <a:r>
                <a:rPr b="1" spc="-320" dirty="0">
                  <a:solidFill>
                    <a:prstClr val="black"/>
                  </a:solidFill>
                  <a:latin typeface="Arial"/>
                  <a:cs typeface="Arial"/>
                </a:rPr>
                <a:t> </a:t>
              </a:r>
              <a:r>
                <a:rPr b="1" spc="-50" dirty="0">
                  <a:solidFill>
                    <a:prstClr val="black"/>
                  </a:solidFill>
                  <a:latin typeface="Arial"/>
                  <a:cs typeface="Arial"/>
                </a:rPr>
                <a:t>ATTRIBUTE</a:t>
              </a:r>
              <a:endParaRPr dirty="0">
                <a:solidFill>
                  <a:prstClr val="black"/>
                </a:solidFill>
                <a:latin typeface="Arial"/>
                <a:cs typeface="Arial"/>
              </a:endParaRPr>
            </a:p>
          </p:txBody>
        </p:sp>
        <p:grpSp>
          <p:nvGrpSpPr>
            <p:cNvPr id="29" name="object 25"/>
            <p:cNvGrpSpPr/>
            <p:nvPr/>
          </p:nvGrpSpPr>
          <p:grpSpPr>
            <a:xfrm>
              <a:off x="5637529" y="1817370"/>
              <a:ext cx="2510790" cy="1758950"/>
              <a:chOff x="4113529" y="1817370"/>
              <a:chExt cx="2510790" cy="1758950"/>
            </a:xfrm>
          </p:grpSpPr>
          <p:sp>
            <p:nvSpPr>
              <p:cNvPr id="30" name="object 26"/>
              <p:cNvSpPr/>
              <p:nvPr/>
            </p:nvSpPr>
            <p:spPr>
              <a:xfrm>
                <a:off x="4119879" y="1823720"/>
                <a:ext cx="1744980" cy="1050925"/>
              </a:xfrm>
              <a:custGeom>
                <a:avLst/>
                <a:gdLst/>
                <a:ahLst/>
                <a:cxnLst/>
                <a:rect l="l" t="t" r="r" b="b"/>
                <a:pathLst>
                  <a:path w="1744979" h="1050925">
                    <a:moveTo>
                      <a:pt x="0" y="0"/>
                    </a:moveTo>
                    <a:lnTo>
                      <a:pt x="0" y="583590"/>
                    </a:lnTo>
                    <a:lnTo>
                      <a:pt x="1744599" y="583590"/>
                    </a:lnTo>
                    <a:lnTo>
                      <a:pt x="1744599" y="1050658"/>
                    </a:lnTo>
                  </a:path>
                </a:pathLst>
              </a:custGeom>
              <a:ln w="12700">
                <a:solidFill>
                  <a:srgbClr val="5B9BD4"/>
                </a:solidFill>
              </a:ln>
            </p:spPr>
            <p:txBody>
              <a:bodyPr wrap="square" lIns="0" tIns="0" rIns="0" bIns="0" rtlCol="0"/>
              <a:lstStyle/>
              <a:p>
                <a:endParaRPr sz="1600">
                  <a:solidFill>
                    <a:prstClr val="black"/>
                  </a:solidFill>
                  <a:latin typeface="Calibri"/>
                </a:endParaRPr>
              </a:p>
            </p:txBody>
          </p:sp>
          <p:sp>
            <p:nvSpPr>
              <p:cNvPr id="31" name="object 27"/>
              <p:cNvSpPr/>
              <p:nvPr/>
            </p:nvSpPr>
            <p:spPr>
              <a:xfrm>
                <a:off x="5826369" y="2861685"/>
                <a:ext cx="76200" cy="76200"/>
              </a:xfrm>
              <a:custGeom>
                <a:avLst/>
                <a:gdLst/>
                <a:ahLst/>
                <a:cxnLst/>
                <a:rect l="l" t="t" r="r" b="b"/>
                <a:pathLst>
                  <a:path w="76200" h="76200">
                    <a:moveTo>
                      <a:pt x="76200" y="0"/>
                    </a:moveTo>
                    <a:lnTo>
                      <a:pt x="0" y="0"/>
                    </a:lnTo>
                    <a:lnTo>
                      <a:pt x="38100" y="76200"/>
                    </a:lnTo>
                    <a:lnTo>
                      <a:pt x="76200" y="0"/>
                    </a:lnTo>
                    <a:close/>
                  </a:path>
                </a:pathLst>
              </a:custGeom>
              <a:solidFill>
                <a:srgbClr val="5B9BD4"/>
              </a:solidFill>
            </p:spPr>
            <p:txBody>
              <a:bodyPr wrap="square" lIns="0" tIns="0" rIns="0" bIns="0" rtlCol="0"/>
              <a:lstStyle/>
              <a:p>
                <a:endParaRPr sz="1600">
                  <a:solidFill>
                    <a:prstClr val="black"/>
                  </a:solidFill>
                  <a:latin typeface="Calibri"/>
                </a:endParaRPr>
              </a:p>
            </p:txBody>
          </p:sp>
          <p:sp>
            <p:nvSpPr>
              <p:cNvPr id="32" name="object 28"/>
              <p:cNvSpPr/>
              <p:nvPr/>
            </p:nvSpPr>
            <p:spPr>
              <a:xfrm>
                <a:off x="5090159" y="2926074"/>
                <a:ext cx="1534160" cy="650240"/>
              </a:xfrm>
              <a:custGeom>
                <a:avLst/>
                <a:gdLst/>
                <a:ahLst/>
                <a:cxnLst/>
                <a:rect l="l" t="t" r="r" b="b"/>
                <a:pathLst>
                  <a:path w="1534159" h="650239">
                    <a:moveTo>
                      <a:pt x="1425778" y="0"/>
                    </a:moveTo>
                    <a:lnTo>
                      <a:pt x="108381" y="0"/>
                    </a:lnTo>
                    <a:lnTo>
                      <a:pt x="66195" y="8517"/>
                    </a:lnTo>
                    <a:lnTo>
                      <a:pt x="31745" y="31745"/>
                    </a:lnTo>
                    <a:lnTo>
                      <a:pt x="8517" y="66195"/>
                    </a:lnTo>
                    <a:lnTo>
                      <a:pt x="0" y="108381"/>
                    </a:lnTo>
                    <a:lnTo>
                      <a:pt x="0" y="541870"/>
                    </a:lnTo>
                    <a:lnTo>
                      <a:pt x="8517" y="584054"/>
                    </a:lnTo>
                    <a:lnTo>
                      <a:pt x="31745" y="618501"/>
                    </a:lnTo>
                    <a:lnTo>
                      <a:pt x="66195" y="641724"/>
                    </a:lnTo>
                    <a:lnTo>
                      <a:pt x="108381" y="650239"/>
                    </a:lnTo>
                    <a:lnTo>
                      <a:pt x="1425778" y="650239"/>
                    </a:lnTo>
                    <a:lnTo>
                      <a:pt x="1467964" y="641724"/>
                    </a:lnTo>
                    <a:lnTo>
                      <a:pt x="1502414" y="618501"/>
                    </a:lnTo>
                    <a:lnTo>
                      <a:pt x="1525642" y="584054"/>
                    </a:lnTo>
                    <a:lnTo>
                      <a:pt x="1534160" y="541870"/>
                    </a:lnTo>
                    <a:lnTo>
                      <a:pt x="1534160" y="108381"/>
                    </a:lnTo>
                    <a:lnTo>
                      <a:pt x="1525642" y="66195"/>
                    </a:lnTo>
                    <a:lnTo>
                      <a:pt x="1502414" y="31745"/>
                    </a:lnTo>
                    <a:lnTo>
                      <a:pt x="1467964" y="8517"/>
                    </a:lnTo>
                    <a:lnTo>
                      <a:pt x="1425778" y="0"/>
                    </a:lnTo>
                    <a:close/>
                  </a:path>
                </a:pathLst>
              </a:custGeom>
              <a:solidFill>
                <a:srgbClr val="00338D"/>
              </a:solidFill>
            </p:spPr>
            <p:txBody>
              <a:bodyPr wrap="square" lIns="0" tIns="0" rIns="0" bIns="0" rtlCol="0"/>
              <a:lstStyle/>
              <a:p>
                <a:endParaRPr sz="1600">
                  <a:solidFill>
                    <a:prstClr val="black"/>
                  </a:solidFill>
                  <a:latin typeface="Calibri"/>
                </a:endParaRPr>
              </a:p>
            </p:txBody>
          </p:sp>
        </p:grpSp>
        <p:sp>
          <p:nvSpPr>
            <p:cNvPr id="33" name="object 29"/>
            <p:cNvSpPr txBox="1"/>
            <p:nvPr/>
          </p:nvSpPr>
          <p:spPr>
            <a:xfrm>
              <a:off x="6849573" y="3059968"/>
              <a:ext cx="930910" cy="351131"/>
            </a:xfrm>
            <a:prstGeom prst="rect">
              <a:avLst/>
            </a:prstGeom>
          </p:spPr>
          <p:txBody>
            <a:bodyPr vert="horz" wrap="square" lIns="0" tIns="10160" rIns="0" bIns="0" rtlCol="0">
              <a:spAutoFit/>
            </a:bodyPr>
            <a:lstStyle/>
            <a:p>
              <a:pPr marL="12700" marR="5080" indent="50165">
                <a:lnSpc>
                  <a:spcPct val="103000"/>
                </a:lnSpc>
                <a:spcBef>
                  <a:spcPts val="80"/>
                </a:spcBef>
              </a:pPr>
              <a:r>
                <a:rPr b="1" dirty="0">
                  <a:solidFill>
                    <a:srgbClr val="BEDEE3"/>
                  </a:solidFill>
                  <a:latin typeface="Arial"/>
                  <a:cs typeface="Arial"/>
                </a:rPr>
                <a:t>D</a:t>
              </a:r>
              <a:r>
                <a:rPr b="1" spc="25" dirty="0">
                  <a:solidFill>
                    <a:srgbClr val="BEDEE3"/>
                  </a:solidFill>
                  <a:latin typeface="Arial"/>
                  <a:cs typeface="Arial"/>
                </a:rPr>
                <a:t>e</a:t>
              </a:r>
              <a:r>
                <a:rPr b="1" spc="30" dirty="0">
                  <a:solidFill>
                    <a:srgbClr val="BEDEE3"/>
                  </a:solidFill>
                  <a:latin typeface="Arial"/>
                  <a:cs typeface="Arial"/>
                </a:rPr>
                <a:t>f</a:t>
              </a:r>
              <a:r>
                <a:rPr b="1" spc="25" dirty="0">
                  <a:solidFill>
                    <a:srgbClr val="BEDEE3"/>
                  </a:solidFill>
                  <a:latin typeface="Arial"/>
                  <a:cs typeface="Arial"/>
                </a:rPr>
                <a:t>e</a:t>
              </a:r>
              <a:r>
                <a:rPr b="1" spc="-55" dirty="0">
                  <a:solidFill>
                    <a:srgbClr val="BEDEE3"/>
                  </a:solidFill>
                  <a:latin typeface="Arial"/>
                  <a:cs typeface="Arial"/>
                </a:rPr>
                <a:t>c</a:t>
              </a:r>
              <a:r>
                <a:rPr b="1" spc="-35" dirty="0">
                  <a:solidFill>
                    <a:srgbClr val="BEDEE3"/>
                  </a:solidFill>
                  <a:latin typeface="Arial"/>
                  <a:cs typeface="Arial"/>
                </a:rPr>
                <a:t>t</a:t>
              </a:r>
              <a:r>
                <a:rPr b="1" spc="10" dirty="0">
                  <a:solidFill>
                    <a:srgbClr val="BEDEE3"/>
                  </a:solidFill>
                  <a:latin typeface="Arial"/>
                  <a:cs typeface="Arial"/>
                </a:rPr>
                <a:t>s</a:t>
              </a:r>
              <a:r>
                <a:rPr b="1" spc="-70" dirty="0">
                  <a:solidFill>
                    <a:srgbClr val="BEDEE3"/>
                  </a:solidFill>
                  <a:latin typeface="Arial"/>
                  <a:cs typeface="Arial"/>
                </a:rPr>
                <a:t> </a:t>
              </a:r>
              <a:r>
                <a:rPr b="1" spc="45" dirty="0">
                  <a:solidFill>
                    <a:srgbClr val="BEDEE3"/>
                  </a:solidFill>
                  <a:latin typeface="Arial"/>
                  <a:cs typeface="Arial"/>
                </a:rPr>
                <a:t>o</a:t>
              </a:r>
              <a:r>
                <a:rPr b="1" spc="5" dirty="0">
                  <a:solidFill>
                    <a:srgbClr val="BEDEE3"/>
                  </a:solidFill>
                  <a:latin typeface="Arial"/>
                  <a:cs typeface="Arial"/>
                </a:rPr>
                <a:t>r  </a:t>
              </a:r>
              <a:r>
                <a:rPr b="1" dirty="0">
                  <a:solidFill>
                    <a:srgbClr val="BEDEE3"/>
                  </a:solidFill>
                  <a:latin typeface="Arial"/>
                  <a:cs typeface="Arial"/>
                </a:rPr>
                <a:t>D</a:t>
              </a:r>
              <a:r>
                <a:rPr b="1" spc="25" dirty="0">
                  <a:solidFill>
                    <a:srgbClr val="BEDEE3"/>
                  </a:solidFill>
                  <a:latin typeface="Arial"/>
                  <a:cs typeface="Arial"/>
                </a:rPr>
                <a:t>e</a:t>
              </a:r>
              <a:r>
                <a:rPr b="1" spc="30" dirty="0">
                  <a:solidFill>
                    <a:srgbClr val="BEDEE3"/>
                  </a:solidFill>
                  <a:latin typeface="Arial"/>
                  <a:cs typeface="Arial"/>
                </a:rPr>
                <a:t>f</a:t>
              </a:r>
              <a:r>
                <a:rPr b="1" spc="-10" dirty="0">
                  <a:solidFill>
                    <a:srgbClr val="BEDEE3"/>
                  </a:solidFill>
                  <a:latin typeface="Arial"/>
                  <a:cs typeface="Arial"/>
                </a:rPr>
                <a:t>e</a:t>
              </a:r>
              <a:r>
                <a:rPr b="1" spc="-25" dirty="0">
                  <a:solidFill>
                    <a:srgbClr val="BEDEE3"/>
                  </a:solidFill>
                  <a:latin typeface="Arial"/>
                  <a:cs typeface="Arial"/>
                </a:rPr>
                <a:t>c</a:t>
              </a:r>
              <a:r>
                <a:rPr b="1" spc="25" dirty="0">
                  <a:solidFill>
                    <a:srgbClr val="BEDEE3"/>
                  </a:solidFill>
                  <a:latin typeface="Arial"/>
                  <a:cs typeface="Arial"/>
                </a:rPr>
                <a:t>t</a:t>
              </a:r>
              <a:r>
                <a:rPr b="1" spc="10" dirty="0">
                  <a:solidFill>
                    <a:srgbClr val="BEDEE3"/>
                  </a:solidFill>
                  <a:latin typeface="Arial"/>
                  <a:cs typeface="Arial"/>
                </a:rPr>
                <a:t>i</a:t>
              </a:r>
              <a:r>
                <a:rPr b="1" spc="5" dirty="0">
                  <a:solidFill>
                    <a:srgbClr val="BEDEE3"/>
                  </a:solidFill>
                  <a:latin typeface="Arial"/>
                  <a:cs typeface="Arial"/>
                </a:rPr>
                <a:t>ve</a:t>
              </a:r>
              <a:r>
                <a:rPr b="1" spc="-10" dirty="0">
                  <a:solidFill>
                    <a:srgbClr val="BEDEE3"/>
                  </a:solidFill>
                  <a:latin typeface="Arial"/>
                  <a:cs typeface="Arial"/>
                </a:rPr>
                <a:t>s</a:t>
              </a:r>
              <a:r>
                <a:rPr b="1" spc="-114" dirty="0">
                  <a:solidFill>
                    <a:srgbClr val="BEDEE3"/>
                  </a:solidFill>
                  <a:latin typeface="Arial"/>
                  <a:cs typeface="Arial"/>
                </a:rPr>
                <a:t>?</a:t>
              </a:r>
              <a:endParaRPr dirty="0">
                <a:solidFill>
                  <a:prstClr val="black"/>
                </a:solidFill>
                <a:latin typeface="Arial"/>
                <a:cs typeface="Arial"/>
              </a:endParaRPr>
            </a:p>
          </p:txBody>
        </p:sp>
        <p:sp>
          <p:nvSpPr>
            <p:cNvPr id="34" name="object 30"/>
            <p:cNvSpPr txBox="1"/>
            <p:nvPr/>
          </p:nvSpPr>
          <p:spPr>
            <a:xfrm>
              <a:off x="7561736" y="3733955"/>
              <a:ext cx="842483" cy="184428"/>
            </a:xfrm>
            <a:prstGeom prst="rect">
              <a:avLst/>
            </a:prstGeom>
          </p:spPr>
          <p:txBody>
            <a:bodyPr vert="horz" wrap="square" lIns="0" tIns="15240" rIns="0" bIns="0" rtlCol="0">
              <a:spAutoFit/>
            </a:bodyPr>
            <a:lstStyle/>
            <a:p>
              <a:pPr marL="12700">
                <a:spcBef>
                  <a:spcPts val="120"/>
                </a:spcBef>
              </a:pPr>
              <a:r>
                <a:rPr b="1" dirty="0">
                  <a:solidFill>
                    <a:prstClr val="black"/>
                  </a:solidFill>
                  <a:latin typeface="Arial"/>
                  <a:cs typeface="Arial"/>
                </a:rPr>
                <a:t>D</a:t>
              </a:r>
              <a:r>
                <a:rPr b="1" spc="25" dirty="0">
                  <a:solidFill>
                    <a:prstClr val="black"/>
                  </a:solidFill>
                  <a:latin typeface="Arial"/>
                  <a:cs typeface="Arial"/>
                </a:rPr>
                <a:t>e</a:t>
              </a:r>
              <a:r>
                <a:rPr b="1" spc="30" dirty="0">
                  <a:solidFill>
                    <a:prstClr val="black"/>
                  </a:solidFill>
                  <a:latin typeface="Arial"/>
                  <a:cs typeface="Arial"/>
                </a:rPr>
                <a:t>f</a:t>
              </a:r>
              <a:r>
                <a:rPr b="1" spc="-10" dirty="0">
                  <a:solidFill>
                    <a:prstClr val="black"/>
                  </a:solidFill>
                  <a:latin typeface="Arial"/>
                  <a:cs typeface="Arial"/>
                </a:rPr>
                <a:t>e</a:t>
              </a:r>
              <a:r>
                <a:rPr b="1" spc="-25" dirty="0">
                  <a:solidFill>
                    <a:prstClr val="black"/>
                  </a:solidFill>
                  <a:latin typeface="Arial"/>
                  <a:cs typeface="Arial"/>
                </a:rPr>
                <a:t>c</a:t>
              </a:r>
              <a:r>
                <a:rPr b="1" spc="25" dirty="0">
                  <a:solidFill>
                    <a:prstClr val="black"/>
                  </a:solidFill>
                  <a:latin typeface="Arial"/>
                  <a:cs typeface="Arial"/>
                </a:rPr>
                <a:t>t</a:t>
              </a:r>
              <a:r>
                <a:rPr b="1" spc="-55" dirty="0">
                  <a:solidFill>
                    <a:prstClr val="black"/>
                  </a:solidFill>
                  <a:latin typeface="Arial"/>
                  <a:cs typeface="Arial"/>
                </a:rPr>
                <a:t>s</a:t>
              </a:r>
              <a:endParaRPr sz="1200" dirty="0">
                <a:solidFill>
                  <a:prstClr val="black"/>
                </a:solidFill>
                <a:latin typeface="Arial"/>
                <a:cs typeface="Arial"/>
              </a:endParaRPr>
            </a:p>
          </p:txBody>
        </p:sp>
        <p:sp>
          <p:nvSpPr>
            <p:cNvPr id="35" name="object 31"/>
            <p:cNvSpPr txBox="1"/>
            <p:nvPr/>
          </p:nvSpPr>
          <p:spPr>
            <a:xfrm>
              <a:off x="6439236" y="3764035"/>
              <a:ext cx="968191" cy="184428"/>
            </a:xfrm>
            <a:prstGeom prst="rect">
              <a:avLst/>
            </a:prstGeom>
          </p:spPr>
          <p:txBody>
            <a:bodyPr vert="horz" wrap="square" lIns="0" tIns="15240" rIns="0" bIns="0" rtlCol="0">
              <a:spAutoFit/>
            </a:bodyPr>
            <a:lstStyle/>
            <a:p>
              <a:pPr marL="12700">
                <a:spcBef>
                  <a:spcPts val="120"/>
                </a:spcBef>
              </a:pPr>
              <a:r>
                <a:rPr b="1" spc="5" dirty="0">
                  <a:solidFill>
                    <a:prstClr val="black"/>
                  </a:solidFill>
                  <a:latin typeface="Arial"/>
                  <a:cs typeface="Arial"/>
                </a:rPr>
                <a:t>Defectives</a:t>
              </a:r>
              <a:endParaRPr dirty="0">
                <a:solidFill>
                  <a:prstClr val="black"/>
                </a:solidFill>
                <a:latin typeface="Arial"/>
                <a:cs typeface="Arial"/>
              </a:endParaRPr>
            </a:p>
          </p:txBody>
        </p:sp>
        <p:grpSp>
          <p:nvGrpSpPr>
            <p:cNvPr id="36" name="object 32"/>
            <p:cNvGrpSpPr/>
            <p:nvPr/>
          </p:nvGrpSpPr>
          <p:grpSpPr>
            <a:xfrm>
              <a:off x="5740400" y="4358641"/>
              <a:ext cx="2661920" cy="848360"/>
              <a:chOff x="4216400" y="4358641"/>
              <a:chExt cx="2661920" cy="848360"/>
            </a:xfrm>
          </p:grpSpPr>
          <p:sp>
            <p:nvSpPr>
              <p:cNvPr id="37" name="object 33"/>
              <p:cNvSpPr/>
              <p:nvPr/>
            </p:nvSpPr>
            <p:spPr>
              <a:xfrm>
                <a:off x="4216400" y="4358641"/>
                <a:ext cx="1422400" cy="365760"/>
              </a:xfrm>
              <a:custGeom>
                <a:avLst/>
                <a:gdLst/>
                <a:ahLst/>
                <a:cxnLst/>
                <a:rect l="l" t="t" r="r" b="b"/>
                <a:pathLst>
                  <a:path w="1422400" h="365760">
                    <a:moveTo>
                      <a:pt x="1361440" y="0"/>
                    </a:moveTo>
                    <a:lnTo>
                      <a:pt x="60960" y="0"/>
                    </a:lnTo>
                    <a:lnTo>
                      <a:pt x="37231" y="4790"/>
                    </a:lnTo>
                    <a:lnTo>
                      <a:pt x="17854" y="17854"/>
                    </a:lnTo>
                    <a:lnTo>
                      <a:pt x="4790" y="37231"/>
                    </a:lnTo>
                    <a:lnTo>
                      <a:pt x="0" y="60959"/>
                    </a:lnTo>
                    <a:lnTo>
                      <a:pt x="0" y="304799"/>
                    </a:lnTo>
                    <a:lnTo>
                      <a:pt x="4790" y="328528"/>
                    </a:lnTo>
                    <a:lnTo>
                      <a:pt x="17854" y="347905"/>
                    </a:lnTo>
                    <a:lnTo>
                      <a:pt x="37231" y="360969"/>
                    </a:lnTo>
                    <a:lnTo>
                      <a:pt x="60960" y="365759"/>
                    </a:lnTo>
                    <a:lnTo>
                      <a:pt x="1361440" y="365759"/>
                    </a:lnTo>
                    <a:lnTo>
                      <a:pt x="1385168" y="360969"/>
                    </a:lnTo>
                    <a:lnTo>
                      <a:pt x="1404545" y="347905"/>
                    </a:lnTo>
                    <a:lnTo>
                      <a:pt x="1417609" y="328528"/>
                    </a:lnTo>
                    <a:lnTo>
                      <a:pt x="1422400" y="304799"/>
                    </a:lnTo>
                    <a:lnTo>
                      <a:pt x="1422400" y="60959"/>
                    </a:lnTo>
                    <a:lnTo>
                      <a:pt x="1417609" y="37231"/>
                    </a:lnTo>
                    <a:lnTo>
                      <a:pt x="1404545" y="17854"/>
                    </a:lnTo>
                    <a:lnTo>
                      <a:pt x="1385168" y="4790"/>
                    </a:lnTo>
                    <a:lnTo>
                      <a:pt x="1361440" y="0"/>
                    </a:lnTo>
                    <a:close/>
                  </a:path>
                </a:pathLst>
              </a:custGeom>
              <a:solidFill>
                <a:srgbClr val="00338D"/>
              </a:solidFill>
            </p:spPr>
            <p:txBody>
              <a:bodyPr wrap="square" lIns="0" tIns="0" rIns="0" bIns="0" rtlCol="0"/>
              <a:lstStyle/>
              <a:p>
                <a:endParaRPr sz="1600">
                  <a:solidFill>
                    <a:prstClr val="black"/>
                  </a:solidFill>
                  <a:latin typeface="Calibri"/>
                </a:endParaRPr>
              </a:p>
            </p:txBody>
          </p:sp>
          <p:sp>
            <p:nvSpPr>
              <p:cNvPr id="38" name="object 34"/>
              <p:cNvSpPr/>
              <p:nvPr/>
            </p:nvSpPr>
            <p:spPr>
              <a:xfrm>
                <a:off x="4577083" y="4729480"/>
                <a:ext cx="361950" cy="414020"/>
              </a:xfrm>
              <a:custGeom>
                <a:avLst/>
                <a:gdLst/>
                <a:ahLst/>
                <a:cxnLst/>
                <a:rect l="l" t="t" r="r" b="b"/>
                <a:pathLst>
                  <a:path w="361950" h="414020">
                    <a:moveTo>
                      <a:pt x="361505" y="0"/>
                    </a:moveTo>
                    <a:lnTo>
                      <a:pt x="361505" y="238493"/>
                    </a:lnTo>
                    <a:lnTo>
                      <a:pt x="0" y="238493"/>
                    </a:lnTo>
                    <a:lnTo>
                      <a:pt x="0" y="413473"/>
                    </a:lnTo>
                  </a:path>
                </a:pathLst>
              </a:custGeom>
              <a:ln w="12699">
                <a:solidFill>
                  <a:srgbClr val="0091DA"/>
                </a:solidFill>
              </a:ln>
            </p:spPr>
            <p:txBody>
              <a:bodyPr wrap="square" lIns="0" tIns="0" rIns="0" bIns="0" rtlCol="0"/>
              <a:lstStyle/>
              <a:p>
                <a:endParaRPr sz="1600">
                  <a:solidFill>
                    <a:prstClr val="black"/>
                  </a:solidFill>
                  <a:latin typeface="Calibri"/>
                </a:endParaRPr>
              </a:p>
            </p:txBody>
          </p:sp>
          <p:sp>
            <p:nvSpPr>
              <p:cNvPr id="39" name="object 35"/>
              <p:cNvSpPr/>
              <p:nvPr/>
            </p:nvSpPr>
            <p:spPr>
              <a:xfrm>
                <a:off x="4538983" y="5130261"/>
                <a:ext cx="76200" cy="76200"/>
              </a:xfrm>
              <a:custGeom>
                <a:avLst/>
                <a:gdLst/>
                <a:ahLst/>
                <a:cxnLst/>
                <a:rect l="l" t="t" r="r" b="b"/>
                <a:pathLst>
                  <a:path w="76200" h="76200">
                    <a:moveTo>
                      <a:pt x="76200" y="0"/>
                    </a:moveTo>
                    <a:lnTo>
                      <a:pt x="0" y="0"/>
                    </a:lnTo>
                    <a:lnTo>
                      <a:pt x="38100" y="76200"/>
                    </a:lnTo>
                    <a:lnTo>
                      <a:pt x="76200" y="0"/>
                    </a:lnTo>
                    <a:close/>
                  </a:path>
                </a:pathLst>
              </a:custGeom>
              <a:solidFill>
                <a:srgbClr val="0091DA"/>
              </a:solidFill>
            </p:spPr>
            <p:txBody>
              <a:bodyPr wrap="square" lIns="0" tIns="0" rIns="0" bIns="0" rtlCol="0"/>
              <a:lstStyle/>
              <a:p>
                <a:endParaRPr sz="1600">
                  <a:solidFill>
                    <a:prstClr val="black"/>
                  </a:solidFill>
                  <a:latin typeface="Calibri"/>
                </a:endParaRPr>
              </a:p>
            </p:txBody>
          </p:sp>
          <p:sp>
            <p:nvSpPr>
              <p:cNvPr id="40" name="object 36"/>
              <p:cNvSpPr/>
              <p:nvPr/>
            </p:nvSpPr>
            <p:spPr>
              <a:xfrm>
                <a:off x="4932681" y="4729480"/>
                <a:ext cx="396875" cy="414020"/>
              </a:xfrm>
              <a:custGeom>
                <a:avLst/>
                <a:gdLst/>
                <a:ahLst/>
                <a:cxnLst/>
                <a:rect l="l" t="t" r="r" b="b"/>
                <a:pathLst>
                  <a:path w="396875" h="414020">
                    <a:moveTo>
                      <a:pt x="0" y="0"/>
                    </a:moveTo>
                    <a:lnTo>
                      <a:pt x="0" y="238493"/>
                    </a:lnTo>
                    <a:lnTo>
                      <a:pt x="396367" y="238493"/>
                    </a:lnTo>
                    <a:lnTo>
                      <a:pt x="396367" y="413473"/>
                    </a:lnTo>
                  </a:path>
                </a:pathLst>
              </a:custGeom>
              <a:ln w="12700">
                <a:solidFill>
                  <a:srgbClr val="0091DA"/>
                </a:solidFill>
              </a:ln>
            </p:spPr>
            <p:txBody>
              <a:bodyPr wrap="square" lIns="0" tIns="0" rIns="0" bIns="0" rtlCol="0"/>
              <a:lstStyle/>
              <a:p>
                <a:endParaRPr sz="1600">
                  <a:solidFill>
                    <a:prstClr val="black"/>
                  </a:solidFill>
                  <a:latin typeface="Calibri"/>
                </a:endParaRPr>
              </a:p>
            </p:txBody>
          </p:sp>
          <p:sp>
            <p:nvSpPr>
              <p:cNvPr id="41" name="object 37"/>
              <p:cNvSpPr/>
              <p:nvPr/>
            </p:nvSpPr>
            <p:spPr>
              <a:xfrm>
                <a:off x="5290944" y="5130261"/>
                <a:ext cx="76200" cy="76200"/>
              </a:xfrm>
              <a:custGeom>
                <a:avLst/>
                <a:gdLst/>
                <a:ahLst/>
                <a:cxnLst/>
                <a:rect l="l" t="t" r="r" b="b"/>
                <a:pathLst>
                  <a:path w="76200" h="76200">
                    <a:moveTo>
                      <a:pt x="76200" y="0"/>
                    </a:moveTo>
                    <a:lnTo>
                      <a:pt x="0" y="0"/>
                    </a:lnTo>
                    <a:lnTo>
                      <a:pt x="38100" y="76200"/>
                    </a:lnTo>
                    <a:lnTo>
                      <a:pt x="76200" y="0"/>
                    </a:lnTo>
                    <a:close/>
                  </a:path>
                </a:pathLst>
              </a:custGeom>
              <a:solidFill>
                <a:srgbClr val="0091DA"/>
              </a:solidFill>
            </p:spPr>
            <p:txBody>
              <a:bodyPr wrap="square" lIns="0" tIns="0" rIns="0" bIns="0" rtlCol="0"/>
              <a:lstStyle/>
              <a:p>
                <a:endParaRPr sz="1600">
                  <a:solidFill>
                    <a:prstClr val="black"/>
                  </a:solidFill>
                  <a:latin typeface="Calibri"/>
                </a:endParaRPr>
              </a:p>
            </p:txBody>
          </p:sp>
          <p:sp>
            <p:nvSpPr>
              <p:cNvPr id="42" name="object 38"/>
              <p:cNvSpPr/>
              <p:nvPr/>
            </p:nvSpPr>
            <p:spPr>
              <a:xfrm>
                <a:off x="6385562" y="4699001"/>
                <a:ext cx="486409" cy="408940"/>
              </a:xfrm>
              <a:custGeom>
                <a:avLst/>
                <a:gdLst/>
                <a:ahLst/>
                <a:cxnLst/>
                <a:rect l="l" t="t" r="r" b="b"/>
                <a:pathLst>
                  <a:path w="486409" h="408939">
                    <a:moveTo>
                      <a:pt x="485914" y="0"/>
                    </a:moveTo>
                    <a:lnTo>
                      <a:pt x="485914" y="236143"/>
                    </a:lnTo>
                    <a:lnTo>
                      <a:pt x="0" y="236143"/>
                    </a:lnTo>
                    <a:lnTo>
                      <a:pt x="0" y="408800"/>
                    </a:lnTo>
                  </a:path>
                </a:pathLst>
              </a:custGeom>
              <a:ln w="12700">
                <a:solidFill>
                  <a:srgbClr val="0091DA"/>
                </a:solidFill>
              </a:ln>
            </p:spPr>
            <p:txBody>
              <a:bodyPr wrap="square" lIns="0" tIns="0" rIns="0" bIns="0" rtlCol="0"/>
              <a:lstStyle/>
              <a:p>
                <a:endParaRPr sz="1600">
                  <a:solidFill>
                    <a:prstClr val="black"/>
                  </a:solidFill>
                  <a:latin typeface="Calibri"/>
                </a:endParaRPr>
              </a:p>
            </p:txBody>
          </p:sp>
          <p:sp>
            <p:nvSpPr>
              <p:cNvPr id="43" name="object 39"/>
              <p:cNvSpPr/>
              <p:nvPr/>
            </p:nvSpPr>
            <p:spPr>
              <a:xfrm>
                <a:off x="6347462" y="5095101"/>
                <a:ext cx="76200" cy="76200"/>
              </a:xfrm>
              <a:custGeom>
                <a:avLst/>
                <a:gdLst/>
                <a:ahLst/>
                <a:cxnLst/>
                <a:rect l="l" t="t" r="r" b="b"/>
                <a:pathLst>
                  <a:path w="76200" h="76200">
                    <a:moveTo>
                      <a:pt x="76200" y="0"/>
                    </a:moveTo>
                    <a:lnTo>
                      <a:pt x="0" y="0"/>
                    </a:lnTo>
                    <a:lnTo>
                      <a:pt x="38100" y="76200"/>
                    </a:lnTo>
                    <a:lnTo>
                      <a:pt x="76200" y="0"/>
                    </a:lnTo>
                    <a:close/>
                  </a:path>
                </a:pathLst>
              </a:custGeom>
              <a:solidFill>
                <a:srgbClr val="0091DA"/>
              </a:solidFill>
            </p:spPr>
            <p:txBody>
              <a:bodyPr wrap="square" lIns="0" tIns="0" rIns="0" bIns="0" rtlCol="0"/>
              <a:lstStyle/>
              <a:p>
                <a:endParaRPr sz="1600">
                  <a:solidFill>
                    <a:prstClr val="black"/>
                  </a:solidFill>
                  <a:latin typeface="Calibri"/>
                </a:endParaRPr>
              </a:p>
            </p:txBody>
          </p:sp>
        </p:grpSp>
        <p:sp>
          <p:nvSpPr>
            <p:cNvPr id="44" name="object 40"/>
            <p:cNvSpPr txBox="1"/>
            <p:nvPr/>
          </p:nvSpPr>
          <p:spPr>
            <a:xfrm>
              <a:off x="5775959" y="5207001"/>
              <a:ext cx="640080" cy="323826"/>
            </a:xfrm>
            <a:prstGeom prst="rect">
              <a:avLst/>
            </a:prstGeom>
            <a:ln w="9525">
              <a:solidFill>
                <a:srgbClr val="0091DA"/>
              </a:solidFill>
            </a:ln>
          </p:spPr>
          <p:txBody>
            <a:bodyPr vert="horz" wrap="square" lIns="0" tIns="17780" rIns="0" bIns="0" rtlCol="0">
              <a:spAutoFit/>
            </a:bodyPr>
            <a:lstStyle/>
            <a:p>
              <a:pPr marL="144780" marR="141605" indent="50165">
                <a:lnSpc>
                  <a:spcPct val="109100"/>
                </a:lnSpc>
                <a:spcBef>
                  <a:spcPts val="140"/>
                </a:spcBef>
              </a:pPr>
              <a:r>
                <a:rPr sz="1200" b="1" spc="30" dirty="0">
                  <a:solidFill>
                    <a:prstClr val="black"/>
                  </a:solidFill>
                  <a:latin typeface="Arial"/>
                  <a:cs typeface="Arial"/>
                </a:rPr>
                <a:t>np- </a:t>
              </a:r>
              <a:r>
                <a:rPr sz="1200" b="1" spc="35" dirty="0">
                  <a:solidFill>
                    <a:prstClr val="black"/>
                  </a:solidFill>
                  <a:latin typeface="Arial"/>
                  <a:cs typeface="Arial"/>
                </a:rPr>
                <a:t> </a:t>
              </a:r>
              <a:r>
                <a:rPr sz="1200" b="1" spc="-55" dirty="0">
                  <a:solidFill>
                    <a:prstClr val="black"/>
                  </a:solidFill>
                  <a:latin typeface="Arial"/>
                  <a:cs typeface="Arial"/>
                </a:rPr>
                <a:t>c</a:t>
              </a:r>
              <a:r>
                <a:rPr sz="1200" b="1" spc="45" dirty="0">
                  <a:solidFill>
                    <a:prstClr val="black"/>
                  </a:solidFill>
                  <a:latin typeface="Arial"/>
                  <a:cs typeface="Arial"/>
                </a:rPr>
                <a:t>h</a:t>
              </a:r>
              <a:r>
                <a:rPr sz="1200" b="1" spc="25" dirty="0">
                  <a:solidFill>
                    <a:prstClr val="black"/>
                  </a:solidFill>
                  <a:latin typeface="Arial"/>
                  <a:cs typeface="Arial"/>
                </a:rPr>
                <a:t>a</a:t>
              </a:r>
              <a:r>
                <a:rPr sz="1200" b="1" spc="-5" dirty="0">
                  <a:solidFill>
                    <a:prstClr val="black"/>
                  </a:solidFill>
                  <a:latin typeface="Arial"/>
                  <a:cs typeface="Arial"/>
                </a:rPr>
                <a:t>rt</a:t>
              </a:r>
              <a:endParaRPr sz="1200">
                <a:solidFill>
                  <a:prstClr val="black"/>
                </a:solidFill>
                <a:latin typeface="Arial"/>
                <a:cs typeface="Arial"/>
              </a:endParaRPr>
            </a:p>
          </p:txBody>
        </p:sp>
        <p:sp>
          <p:nvSpPr>
            <p:cNvPr id="45" name="object 41"/>
            <p:cNvSpPr txBox="1"/>
            <p:nvPr/>
          </p:nvSpPr>
          <p:spPr>
            <a:xfrm>
              <a:off x="6548120" y="5207001"/>
              <a:ext cx="619760" cy="331971"/>
            </a:xfrm>
            <a:prstGeom prst="rect">
              <a:avLst/>
            </a:prstGeom>
            <a:ln w="9525">
              <a:solidFill>
                <a:srgbClr val="0091DA"/>
              </a:solidFill>
            </a:ln>
          </p:spPr>
          <p:txBody>
            <a:bodyPr vert="horz" wrap="square" lIns="0" tIns="33020" rIns="0" bIns="0" rtlCol="0">
              <a:spAutoFit/>
            </a:bodyPr>
            <a:lstStyle/>
            <a:p>
              <a:pPr marR="15240" algn="ctr">
                <a:spcBef>
                  <a:spcPts val="260"/>
                </a:spcBef>
              </a:pPr>
              <a:r>
                <a:rPr sz="1200" b="1" spc="-5" dirty="0">
                  <a:solidFill>
                    <a:prstClr val="black"/>
                  </a:solidFill>
                  <a:latin typeface="Arial"/>
                  <a:cs typeface="Arial"/>
                </a:rPr>
                <a:t>P-</a:t>
              </a:r>
              <a:endParaRPr sz="1200">
                <a:solidFill>
                  <a:prstClr val="black"/>
                </a:solidFill>
                <a:latin typeface="Arial"/>
                <a:cs typeface="Arial"/>
              </a:endParaRPr>
            </a:p>
            <a:p>
              <a:pPr marR="12700" algn="ctr">
                <a:spcBef>
                  <a:spcPts val="120"/>
                </a:spcBef>
              </a:pPr>
              <a:r>
                <a:rPr sz="1200" b="1" dirty="0">
                  <a:solidFill>
                    <a:prstClr val="black"/>
                  </a:solidFill>
                  <a:latin typeface="Arial"/>
                  <a:cs typeface="Arial"/>
                </a:rPr>
                <a:t>chart</a:t>
              </a:r>
              <a:endParaRPr sz="1200">
                <a:solidFill>
                  <a:prstClr val="black"/>
                </a:solidFill>
                <a:latin typeface="Arial"/>
                <a:cs typeface="Arial"/>
              </a:endParaRPr>
            </a:p>
          </p:txBody>
        </p:sp>
        <p:sp>
          <p:nvSpPr>
            <p:cNvPr id="46" name="object 42"/>
            <p:cNvSpPr txBox="1"/>
            <p:nvPr/>
          </p:nvSpPr>
          <p:spPr>
            <a:xfrm>
              <a:off x="7594600" y="5166359"/>
              <a:ext cx="629920" cy="337093"/>
            </a:xfrm>
            <a:prstGeom prst="rect">
              <a:avLst/>
            </a:prstGeom>
            <a:ln w="9525">
              <a:solidFill>
                <a:srgbClr val="0091DA"/>
              </a:solidFill>
            </a:ln>
          </p:spPr>
          <p:txBody>
            <a:bodyPr vert="horz" wrap="square" lIns="0" tIns="39369" rIns="0" bIns="0" rtlCol="0">
              <a:spAutoFit/>
            </a:bodyPr>
            <a:lstStyle/>
            <a:p>
              <a:pPr marR="12700" algn="ctr">
                <a:spcBef>
                  <a:spcPts val="309"/>
                </a:spcBef>
              </a:pPr>
              <a:r>
                <a:rPr sz="1200" b="1" spc="-40" dirty="0">
                  <a:solidFill>
                    <a:prstClr val="black"/>
                  </a:solidFill>
                  <a:latin typeface="Arial"/>
                  <a:cs typeface="Arial"/>
                </a:rPr>
                <a:t>C-</a:t>
              </a:r>
              <a:endParaRPr sz="1200">
                <a:solidFill>
                  <a:prstClr val="black"/>
                </a:solidFill>
                <a:latin typeface="Arial"/>
                <a:cs typeface="Arial"/>
              </a:endParaRPr>
            </a:p>
            <a:p>
              <a:pPr marR="8890" algn="ctr">
                <a:spcBef>
                  <a:spcPts val="120"/>
                </a:spcBef>
              </a:pPr>
              <a:r>
                <a:rPr sz="1200" b="1" dirty="0">
                  <a:solidFill>
                    <a:prstClr val="black"/>
                  </a:solidFill>
                  <a:latin typeface="Arial"/>
                  <a:cs typeface="Arial"/>
                </a:rPr>
                <a:t>chart</a:t>
              </a:r>
              <a:endParaRPr sz="1200">
                <a:solidFill>
                  <a:prstClr val="black"/>
                </a:solidFill>
                <a:latin typeface="Arial"/>
                <a:cs typeface="Arial"/>
              </a:endParaRPr>
            </a:p>
          </p:txBody>
        </p:sp>
        <p:sp>
          <p:nvSpPr>
            <p:cNvPr id="47" name="object 43"/>
            <p:cNvSpPr txBox="1"/>
            <p:nvPr/>
          </p:nvSpPr>
          <p:spPr>
            <a:xfrm>
              <a:off x="8529319" y="5166359"/>
              <a:ext cx="558800" cy="337093"/>
            </a:xfrm>
            <a:prstGeom prst="rect">
              <a:avLst/>
            </a:prstGeom>
            <a:ln w="9525">
              <a:solidFill>
                <a:srgbClr val="0091DA"/>
              </a:solidFill>
            </a:ln>
          </p:spPr>
          <p:txBody>
            <a:bodyPr vert="horz" wrap="square" lIns="0" tIns="39369" rIns="0" bIns="0" rtlCol="0">
              <a:spAutoFit/>
            </a:bodyPr>
            <a:lstStyle/>
            <a:p>
              <a:pPr marR="18415" algn="ctr">
                <a:spcBef>
                  <a:spcPts val="309"/>
                </a:spcBef>
              </a:pPr>
              <a:r>
                <a:rPr sz="1200" b="1" dirty="0">
                  <a:solidFill>
                    <a:prstClr val="black"/>
                  </a:solidFill>
                  <a:latin typeface="Arial"/>
                  <a:cs typeface="Arial"/>
                </a:rPr>
                <a:t>U-</a:t>
              </a:r>
              <a:endParaRPr sz="1200">
                <a:solidFill>
                  <a:prstClr val="black"/>
                </a:solidFill>
                <a:latin typeface="Arial"/>
                <a:cs typeface="Arial"/>
              </a:endParaRPr>
            </a:p>
            <a:p>
              <a:pPr marR="5080" algn="ctr">
                <a:spcBef>
                  <a:spcPts val="120"/>
                </a:spcBef>
              </a:pPr>
              <a:r>
                <a:rPr sz="1200" b="1" dirty="0">
                  <a:solidFill>
                    <a:prstClr val="black"/>
                  </a:solidFill>
                  <a:latin typeface="Arial"/>
                  <a:cs typeface="Arial"/>
                </a:rPr>
                <a:t>chart</a:t>
              </a:r>
              <a:endParaRPr sz="1200">
                <a:solidFill>
                  <a:prstClr val="black"/>
                </a:solidFill>
                <a:latin typeface="Arial"/>
                <a:cs typeface="Arial"/>
              </a:endParaRPr>
            </a:p>
          </p:txBody>
        </p:sp>
        <p:grpSp>
          <p:nvGrpSpPr>
            <p:cNvPr id="48" name="object 44"/>
            <p:cNvGrpSpPr/>
            <p:nvPr/>
          </p:nvGrpSpPr>
          <p:grpSpPr>
            <a:xfrm>
              <a:off x="3971289" y="3575051"/>
              <a:ext cx="5132070" cy="1596390"/>
              <a:chOff x="2447289" y="3575051"/>
              <a:chExt cx="5132070" cy="1596390"/>
            </a:xfrm>
          </p:grpSpPr>
          <p:sp>
            <p:nvSpPr>
              <p:cNvPr id="49" name="object 45"/>
              <p:cNvSpPr/>
              <p:nvPr/>
            </p:nvSpPr>
            <p:spPr>
              <a:xfrm>
                <a:off x="6156960" y="4328161"/>
                <a:ext cx="1422400" cy="365760"/>
              </a:xfrm>
              <a:custGeom>
                <a:avLst/>
                <a:gdLst/>
                <a:ahLst/>
                <a:cxnLst/>
                <a:rect l="l" t="t" r="r" b="b"/>
                <a:pathLst>
                  <a:path w="1422400" h="365760">
                    <a:moveTo>
                      <a:pt x="1361440" y="0"/>
                    </a:moveTo>
                    <a:lnTo>
                      <a:pt x="60960" y="0"/>
                    </a:lnTo>
                    <a:lnTo>
                      <a:pt x="37231" y="4790"/>
                    </a:lnTo>
                    <a:lnTo>
                      <a:pt x="17854" y="17854"/>
                    </a:lnTo>
                    <a:lnTo>
                      <a:pt x="4790" y="37231"/>
                    </a:lnTo>
                    <a:lnTo>
                      <a:pt x="0" y="60960"/>
                    </a:lnTo>
                    <a:lnTo>
                      <a:pt x="0" y="304800"/>
                    </a:lnTo>
                    <a:lnTo>
                      <a:pt x="4790" y="328528"/>
                    </a:lnTo>
                    <a:lnTo>
                      <a:pt x="17854" y="347905"/>
                    </a:lnTo>
                    <a:lnTo>
                      <a:pt x="37231" y="360969"/>
                    </a:lnTo>
                    <a:lnTo>
                      <a:pt x="60960" y="365760"/>
                    </a:lnTo>
                    <a:lnTo>
                      <a:pt x="1361440" y="365760"/>
                    </a:lnTo>
                    <a:lnTo>
                      <a:pt x="1385168" y="360969"/>
                    </a:lnTo>
                    <a:lnTo>
                      <a:pt x="1404545" y="347905"/>
                    </a:lnTo>
                    <a:lnTo>
                      <a:pt x="1417609" y="328528"/>
                    </a:lnTo>
                    <a:lnTo>
                      <a:pt x="1422400" y="304800"/>
                    </a:lnTo>
                    <a:lnTo>
                      <a:pt x="1422400" y="60960"/>
                    </a:lnTo>
                    <a:lnTo>
                      <a:pt x="1417609" y="37231"/>
                    </a:lnTo>
                    <a:lnTo>
                      <a:pt x="1404545" y="17854"/>
                    </a:lnTo>
                    <a:lnTo>
                      <a:pt x="1385168" y="4790"/>
                    </a:lnTo>
                    <a:lnTo>
                      <a:pt x="1361440" y="0"/>
                    </a:lnTo>
                    <a:close/>
                  </a:path>
                </a:pathLst>
              </a:custGeom>
              <a:solidFill>
                <a:srgbClr val="00338D"/>
              </a:solidFill>
            </p:spPr>
            <p:txBody>
              <a:bodyPr wrap="square" lIns="0" tIns="0" rIns="0" bIns="0" rtlCol="0"/>
              <a:lstStyle/>
              <a:p>
                <a:endParaRPr sz="1600">
                  <a:solidFill>
                    <a:prstClr val="black"/>
                  </a:solidFill>
                  <a:latin typeface="Calibri"/>
                </a:endParaRPr>
              </a:p>
            </p:txBody>
          </p:sp>
          <p:sp>
            <p:nvSpPr>
              <p:cNvPr id="50" name="object 46"/>
              <p:cNvSpPr/>
              <p:nvPr/>
            </p:nvSpPr>
            <p:spPr>
              <a:xfrm>
                <a:off x="6873239" y="4698999"/>
                <a:ext cx="409575" cy="408940"/>
              </a:xfrm>
              <a:custGeom>
                <a:avLst/>
                <a:gdLst/>
                <a:ahLst/>
                <a:cxnLst/>
                <a:rect l="l" t="t" r="r" b="b"/>
                <a:pathLst>
                  <a:path w="409575" h="408939">
                    <a:moveTo>
                      <a:pt x="0" y="0"/>
                    </a:moveTo>
                    <a:lnTo>
                      <a:pt x="0" y="236143"/>
                    </a:lnTo>
                    <a:lnTo>
                      <a:pt x="409333" y="236143"/>
                    </a:lnTo>
                    <a:lnTo>
                      <a:pt x="409333" y="408800"/>
                    </a:lnTo>
                  </a:path>
                </a:pathLst>
              </a:custGeom>
              <a:ln w="12700">
                <a:solidFill>
                  <a:srgbClr val="0091DA"/>
                </a:solidFill>
              </a:ln>
            </p:spPr>
            <p:txBody>
              <a:bodyPr wrap="square" lIns="0" tIns="0" rIns="0" bIns="0" rtlCol="0"/>
              <a:lstStyle/>
              <a:p>
                <a:endParaRPr sz="1600">
                  <a:solidFill>
                    <a:prstClr val="black"/>
                  </a:solidFill>
                  <a:latin typeface="Calibri"/>
                </a:endParaRPr>
              </a:p>
            </p:txBody>
          </p:sp>
          <p:sp>
            <p:nvSpPr>
              <p:cNvPr id="51" name="object 47"/>
              <p:cNvSpPr/>
              <p:nvPr/>
            </p:nvSpPr>
            <p:spPr>
              <a:xfrm>
                <a:off x="7244470" y="5095100"/>
                <a:ext cx="76200" cy="76200"/>
              </a:xfrm>
              <a:custGeom>
                <a:avLst/>
                <a:gdLst/>
                <a:ahLst/>
                <a:cxnLst/>
                <a:rect l="l" t="t" r="r" b="b"/>
                <a:pathLst>
                  <a:path w="76200" h="76200">
                    <a:moveTo>
                      <a:pt x="76200" y="0"/>
                    </a:moveTo>
                    <a:lnTo>
                      <a:pt x="0" y="0"/>
                    </a:lnTo>
                    <a:lnTo>
                      <a:pt x="38100" y="76200"/>
                    </a:lnTo>
                    <a:lnTo>
                      <a:pt x="76200" y="0"/>
                    </a:lnTo>
                    <a:close/>
                  </a:path>
                </a:pathLst>
              </a:custGeom>
              <a:solidFill>
                <a:srgbClr val="0091DA"/>
              </a:solidFill>
            </p:spPr>
            <p:txBody>
              <a:bodyPr wrap="square" lIns="0" tIns="0" rIns="0" bIns="0" rtlCol="0"/>
              <a:lstStyle/>
              <a:p>
                <a:endParaRPr sz="1600">
                  <a:solidFill>
                    <a:prstClr val="black"/>
                  </a:solidFill>
                  <a:latin typeface="Calibri"/>
                </a:endParaRPr>
              </a:p>
            </p:txBody>
          </p:sp>
          <p:sp>
            <p:nvSpPr>
              <p:cNvPr id="52" name="object 48"/>
              <p:cNvSpPr/>
              <p:nvPr/>
            </p:nvSpPr>
            <p:spPr>
              <a:xfrm>
                <a:off x="2453639" y="3601721"/>
                <a:ext cx="883285" cy="661670"/>
              </a:xfrm>
              <a:custGeom>
                <a:avLst/>
                <a:gdLst/>
                <a:ahLst/>
                <a:cxnLst/>
                <a:rect l="l" t="t" r="r" b="b"/>
                <a:pathLst>
                  <a:path w="883285" h="661670">
                    <a:moveTo>
                      <a:pt x="0" y="0"/>
                    </a:moveTo>
                    <a:lnTo>
                      <a:pt x="0" y="388810"/>
                    </a:lnTo>
                    <a:lnTo>
                      <a:pt x="883069" y="388810"/>
                    </a:lnTo>
                    <a:lnTo>
                      <a:pt x="883069" y="661098"/>
                    </a:lnTo>
                  </a:path>
                </a:pathLst>
              </a:custGeom>
              <a:ln w="12700">
                <a:solidFill>
                  <a:srgbClr val="0091DA"/>
                </a:solidFill>
              </a:ln>
            </p:spPr>
            <p:txBody>
              <a:bodyPr wrap="square" lIns="0" tIns="0" rIns="0" bIns="0" rtlCol="0"/>
              <a:lstStyle/>
              <a:p>
                <a:endParaRPr sz="1600">
                  <a:solidFill>
                    <a:prstClr val="black"/>
                  </a:solidFill>
                  <a:latin typeface="Calibri"/>
                </a:endParaRPr>
              </a:p>
            </p:txBody>
          </p:sp>
          <p:sp>
            <p:nvSpPr>
              <p:cNvPr id="53" name="object 49"/>
              <p:cNvSpPr/>
              <p:nvPr/>
            </p:nvSpPr>
            <p:spPr>
              <a:xfrm>
                <a:off x="3298606" y="4250122"/>
                <a:ext cx="76200" cy="76200"/>
              </a:xfrm>
              <a:custGeom>
                <a:avLst/>
                <a:gdLst/>
                <a:ahLst/>
                <a:cxnLst/>
                <a:rect l="l" t="t" r="r" b="b"/>
                <a:pathLst>
                  <a:path w="76200" h="76200">
                    <a:moveTo>
                      <a:pt x="76200" y="0"/>
                    </a:moveTo>
                    <a:lnTo>
                      <a:pt x="0" y="0"/>
                    </a:lnTo>
                    <a:lnTo>
                      <a:pt x="38100" y="76200"/>
                    </a:lnTo>
                    <a:lnTo>
                      <a:pt x="76200" y="0"/>
                    </a:lnTo>
                    <a:close/>
                  </a:path>
                </a:pathLst>
              </a:custGeom>
              <a:solidFill>
                <a:srgbClr val="0091DA"/>
              </a:solidFill>
            </p:spPr>
            <p:txBody>
              <a:bodyPr wrap="square" lIns="0" tIns="0" rIns="0" bIns="0" rtlCol="0"/>
              <a:lstStyle/>
              <a:p>
                <a:endParaRPr sz="1600">
                  <a:solidFill>
                    <a:prstClr val="black"/>
                  </a:solidFill>
                  <a:latin typeface="Calibri"/>
                </a:endParaRPr>
              </a:p>
            </p:txBody>
          </p:sp>
          <p:sp>
            <p:nvSpPr>
              <p:cNvPr id="54" name="object 50"/>
              <p:cNvSpPr/>
              <p:nvPr/>
            </p:nvSpPr>
            <p:spPr>
              <a:xfrm>
                <a:off x="4932684" y="3581401"/>
                <a:ext cx="930910" cy="718820"/>
              </a:xfrm>
              <a:custGeom>
                <a:avLst/>
                <a:gdLst/>
                <a:ahLst/>
                <a:cxnLst/>
                <a:rect l="l" t="t" r="r" b="b"/>
                <a:pathLst>
                  <a:path w="930910" h="718820">
                    <a:moveTo>
                      <a:pt x="930541" y="0"/>
                    </a:moveTo>
                    <a:lnTo>
                      <a:pt x="930541" y="390880"/>
                    </a:lnTo>
                    <a:lnTo>
                      <a:pt x="0" y="390880"/>
                    </a:lnTo>
                    <a:lnTo>
                      <a:pt x="0" y="718261"/>
                    </a:lnTo>
                  </a:path>
                </a:pathLst>
              </a:custGeom>
              <a:ln w="12700">
                <a:solidFill>
                  <a:srgbClr val="5B9BD4"/>
                </a:solidFill>
              </a:ln>
            </p:spPr>
            <p:txBody>
              <a:bodyPr wrap="square" lIns="0" tIns="0" rIns="0" bIns="0" rtlCol="0"/>
              <a:lstStyle/>
              <a:p>
                <a:endParaRPr sz="1600">
                  <a:solidFill>
                    <a:prstClr val="black"/>
                  </a:solidFill>
                  <a:latin typeface="Calibri"/>
                </a:endParaRPr>
              </a:p>
            </p:txBody>
          </p:sp>
          <p:sp>
            <p:nvSpPr>
              <p:cNvPr id="55" name="object 51"/>
              <p:cNvSpPr/>
              <p:nvPr/>
            </p:nvSpPr>
            <p:spPr>
              <a:xfrm>
                <a:off x="4894582" y="4286958"/>
                <a:ext cx="76200" cy="76200"/>
              </a:xfrm>
              <a:custGeom>
                <a:avLst/>
                <a:gdLst/>
                <a:ahLst/>
                <a:cxnLst/>
                <a:rect l="l" t="t" r="r" b="b"/>
                <a:pathLst>
                  <a:path w="76200" h="76200">
                    <a:moveTo>
                      <a:pt x="76200" y="0"/>
                    </a:moveTo>
                    <a:lnTo>
                      <a:pt x="0" y="0"/>
                    </a:lnTo>
                    <a:lnTo>
                      <a:pt x="38100" y="76200"/>
                    </a:lnTo>
                    <a:lnTo>
                      <a:pt x="76200" y="0"/>
                    </a:lnTo>
                    <a:close/>
                  </a:path>
                </a:pathLst>
              </a:custGeom>
              <a:solidFill>
                <a:srgbClr val="5B9BD4"/>
              </a:solidFill>
            </p:spPr>
            <p:txBody>
              <a:bodyPr wrap="square" lIns="0" tIns="0" rIns="0" bIns="0" rtlCol="0"/>
              <a:lstStyle/>
              <a:p>
                <a:endParaRPr sz="1600">
                  <a:solidFill>
                    <a:prstClr val="black"/>
                  </a:solidFill>
                  <a:latin typeface="Calibri"/>
                </a:endParaRPr>
              </a:p>
            </p:txBody>
          </p:sp>
          <p:sp>
            <p:nvSpPr>
              <p:cNvPr id="56" name="object 52"/>
              <p:cNvSpPr/>
              <p:nvPr/>
            </p:nvSpPr>
            <p:spPr>
              <a:xfrm>
                <a:off x="5867399" y="3581401"/>
                <a:ext cx="1009015" cy="688975"/>
              </a:xfrm>
              <a:custGeom>
                <a:avLst/>
                <a:gdLst/>
                <a:ahLst/>
                <a:cxnLst/>
                <a:rect l="l" t="t" r="r" b="b"/>
                <a:pathLst>
                  <a:path w="1009015" h="688975">
                    <a:moveTo>
                      <a:pt x="0" y="0"/>
                    </a:moveTo>
                    <a:lnTo>
                      <a:pt x="0" y="389293"/>
                    </a:lnTo>
                    <a:lnTo>
                      <a:pt x="1008634" y="389293"/>
                    </a:lnTo>
                    <a:lnTo>
                      <a:pt x="1008634" y="688555"/>
                    </a:lnTo>
                  </a:path>
                </a:pathLst>
              </a:custGeom>
              <a:ln w="12699">
                <a:solidFill>
                  <a:srgbClr val="5B9BD4"/>
                </a:solidFill>
              </a:ln>
            </p:spPr>
            <p:txBody>
              <a:bodyPr wrap="square" lIns="0" tIns="0" rIns="0" bIns="0" rtlCol="0"/>
              <a:lstStyle/>
              <a:p>
                <a:endParaRPr sz="1600">
                  <a:solidFill>
                    <a:prstClr val="black"/>
                  </a:solidFill>
                  <a:latin typeface="Calibri"/>
                </a:endParaRPr>
              </a:p>
            </p:txBody>
          </p:sp>
          <p:sp>
            <p:nvSpPr>
              <p:cNvPr id="57" name="object 53"/>
              <p:cNvSpPr/>
              <p:nvPr/>
            </p:nvSpPr>
            <p:spPr>
              <a:xfrm>
                <a:off x="6837926" y="4257259"/>
                <a:ext cx="76200" cy="76200"/>
              </a:xfrm>
              <a:custGeom>
                <a:avLst/>
                <a:gdLst/>
                <a:ahLst/>
                <a:cxnLst/>
                <a:rect l="l" t="t" r="r" b="b"/>
                <a:pathLst>
                  <a:path w="76200" h="76200">
                    <a:moveTo>
                      <a:pt x="76200" y="0"/>
                    </a:moveTo>
                    <a:lnTo>
                      <a:pt x="0" y="0"/>
                    </a:lnTo>
                    <a:lnTo>
                      <a:pt x="38100" y="76199"/>
                    </a:lnTo>
                    <a:lnTo>
                      <a:pt x="76200" y="0"/>
                    </a:lnTo>
                    <a:close/>
                  </a:path>
                </a:pathLst>
              </a:custGeom>
              <a:solidFill>
                <a:srgbClr val="5B9BD4"/>
              </a:solidFill>
            </p:spPr>
            <p:txBody>
              <a:bodyPr wrap="square" lIns="0" tIns="0" rIns="0" bIns="0" rtlCol="0"/>
              <a:lstStyle/>
              <a:p>
                <a:endParaRPr sz="1600">
                  <a:solidFill>
                    <a:prstClr val="black"/>
                  </a:solidFill>
                  <a:latin typeface="Calibri"/>
                </a:endParaRPr>
              </a:p>
            </p:txBody>
          </p:sp>
        </p:grpSp>
        <p:sp>
          <p:nvSpPr>
            <p:cNvPr id="58" name="object 54"/>
            <p:cNvSpPr txBox="1"/>
            <p:nvPr/>
          </p:nvSpPr>
          <p:spPr>
            <a:xfrm>
              <a:off x="5837887" y="4347535"/>
              <a:ext cx="1209992" cy="596421"/>
            </a:xfrm>
            <a:prstGeom prst="rect">
              <a:avLst/>
            </a:prstGeom>
          </p:spPr>
          <p:txBody>
            <a:bodyPr vert="horz" wrap="square" lIns="0" tIns="10160" rIns="0" bIns="0" rtlCol="0">
              <a:spAutoFit/>
            </a:bodyPr>
            <a:lstStyle/>
            <a:p>
              <a:pPr marL="12700" marR="5080" algn="ctr">
                <a:lnSpc>
                  <a:spcPct val="103000"/>
                </a:lnSpc>
                <a:spcBef>
                  <a:spcPts val="80"/>
                </a:spcBef>
              </a:pPr>
              <a:r>
                <a:rPr b="1" spc="-80" dirty="0">
                  <a:solidFill>
                    <a:srgbClr val="BEDEE3"/>
                  </a:solidFill>
                  <a:latin typeface="Arial"/>
                  <a:cs typeface="Arial"/>
                </a:rPr>
                <a:t>C</a:t>
              </a:r>
              <a:r>
                <a:rPr b="1" spc="25" dirty="0">
                  <a:solidFill>
                    <a:srgbClr val="BEDEE3"/>
                  </a:solidFill>
                  <a:latin typeface="Arial"/>
                  <a:cs typeface="Arial"/>
                </a:rPr>
                <a:t>on</a:t>
              </a:r>
              <a:r>
                <a:rPr b="1" spc="-10" dirty="0">
                  <a:solidFill>
                    <a:srgbClr val="BEDEE3"/>
                  </a:solidFill>
                  <a:latin typeface="Arial"/>
                  <a:cs typeface="Arial"/>
                </a:rPr>
                <a:t>s</a:t>
              </a:r>
              <a:r>
                <a:rPr b="1" spc="25" dirty="0">
                  <a:solidFill>
                    <a:srgbClr val="BEDEE3"/>
                  </a:solidFill>
                  <a:latin typeface="Arial"/>
                  <a:cs typeface="Arial"/>
                </a:rPr>
                <a:t>ta</a:t>
              </a:r>
              <a:r>
                <a:rPr b="1" spc="85" dirty="0">
                  <a:solidFill>
                    <a:srgbClr val="BEDEE3"/>
                  </a:solidFill>
                  <a:latin typeface="Arial"/>
                  <a:cs typeface="Arial"/>
                </a:rPr>
                <a:t>n</a:t>
              </a:r>
              <a:r>
                <a:rPr b="1" spc="25" dirty="0">
                  <a:solidFill>
                    <a:srgbClr val="BEDEE3"/>
                  </a:solidFill>
                  <a:latin typeface="Arial"/>
                  <a:cs typeface="Arial"/>
                </a:rPr>
                <a:t>t</a:t>
              </a:r>
              <a:r>
                <a:rPr b="1" spc="-105" dirty="0">
                  <a:solidFill>
                    <a:srgbClr val="BEDEE3"/>
                  </a:solidFill>
                  <a:latin typeface="Arial"/>
                  <a:cs typeface="Arial"/>
                </a:rPr>
                <a:t> </a:t>
              </a:r>
              <a:r>
                <a:rPr b="1" spc="-20" dirty="0">
                  <a:solidFill>
                    <a:srgbClr val="BEDEE3"/>
                  </a:solidFill>
                  <a:latin typeface="Arial"/>
                  <a:cs typeface="Arial"/>
                </a:rPr>
                <a:t>S</a:t>
              </a:r>
              <a:r>
                <a:rPr b="1" spc="25" dirty="0">
                  <a:solidFill>
                    <a:srgbClr val="BEDEE3"/>
                  </a:solidFill>
                  <a:latin typeface="Arial"/>
                  <a:cs typeface="Arial"/>
                </a:rPr>
                <a:t>a</a:t>
              </a:r>
              <a:r>
                <a:rPr b="1" spc="55" dirty="0">
                  <a:solidFill>
                    <a:srgbClr val="BEDEE3"/>
                  </a:solidFill>
                  <a:latin typeface="Arial"/>
                  <a:cs typeface="Arial"/>
                </a:rPr>
                <a:t>m</a:t>
              </a:r>
              <a:r>
                <a:rPr b="1" spc="45" dirty="0">
                  <a:solidFill>
                    <a:srgbClr val="BEDEE3"/>
                  </a:solidFill>
                  <a:latin typeface="Arial"/>
                  <a:cs typeface="Arial"/>
                </a:rPr>
                <a:t>p</a:t>
              </a:r>
              <a:r>
                <a:rPr b="1" spc="10" dirty="0">
                  <a:solidFill>
                    <a:srgbClr val="BEDEE3"/>
                  </a:solidFill>
                  <a:latin typeface="Arial"/>
                  <a:cs typeface="Arial"/>
                </a:rPr>
                <a:t>l</a:t>
              </a:r>
              <a:r>
                <a:rPr b="1" spc="5" dirty="0">
                  <a:solidFill>
                    <a:srgbClr val="BEDEE3"/>
                  </a:solidFill>
                  <a:latin typeface="Arial"/>
                  <a:cs typeface="Arial"/>
                </a:rPr>
                <a:t>e  </a:t>
              </a:r>
              <a:r>
                <a:rPr b="1" spc="-20" dirty="0">
                  <a:solidFill>
                    <a:srgbClr val="BEDEE3"/>
                  </a:solidFill>
                  <a:latin typeface="Arial"/>
                  <a:cs typeface="Arial"/>
                </a:rPr>
                <a:t>Size?</a:t>
              </a:r>
              <a:endParaRPr dirty="0">
                <a:solidFill>
                  <a:prstClr val="black"/>
                </a:solidFill>
                <a:latin typeface="Arial"/>
                <a:cs typeface="Arial"/>
              </a:endParaRPr>
            </a:p>
            <a:p>
              <a:pPr marR="9525" algn="ctr">
                <a:spcBef>
                  <a:spcPts val="590"/>
                </a:spcBef>
              </a:pPr>
              <a:r>
                <a:rPr b="1" spc="-15" dirty="0">
                  <a:solidFill>
                    <a:prstClr val="black"/>
                  </a:solidFill>
                  <a:latin typeface="Arial"/>
                  <a:cs typeface="Arial"/>
                </a:rPr>
                <a:t>Yes</a:t>
              </a:r>
              <a:r>
                <a:rPr b="1" spc="185" dirty="0">
                  <a:solidFill>
                    <a:prstClr val="black"/>
                  </a:solidFill>
                  <a:latin typeface="Arial"/>
                  <a:cs typeface="Arial"/>
                </a:rPr>
                <a:t> </a:t>
              </a:r>
              <a:r>
                <a:rPr b="1" spc="50" dirty="0">
                  <a:solidFill>
                    <a:prstClr val="black"/>
                  </a:solidFill>
                  <a:latin typeface="Arial"/>
                  <a:cs typeface="Arial"/>
                </a:rPr>
                <a:t>No</a:t>
              </a:r>
              <a:endParaRPr dirty="0">
                <a:solidFill>
                  <a:prstClr val="black"/>
                </a:solidFill>
                <a:latin typeface="Arial"/>
                <a:cs typeface="Arial"/>
              </a:endParaRPr>
            </a:p>
          </p:txBody>
        </p:sp>
        <p:sp>
          <p:nvSpPr>
            <p:cNvPr id="59" name="object 55"/>
            <p:cNvSpPr txBox="1"/>
            <p:nvPr/>
          </p:nvSpPr>
          <p:spPr>
            <a:xfrm>
              <a:off x="7773254" y="4317837"/>
              <a:ext cx="1209991" cy="596421"/>
            </a:xfrm>
            <a:prstGeom prst="rect">
              <a:avLst/>
            </a:prstGeom>
          </p:spPr>
          <p:txBody>
            <a:bodyPr vert="horz" wrap="square" lIns="0" tIns="10160" rIns="0" bIns="0" rtlCol="0">
              <a:spAutoFit/>
            </a:bodyPr>
            <a:lstStyle/>
            <a:p>
              <a:pPr marL="12065" marR="5080" algn="ctr">
                <a:lnSpc>
                  <a:spcPct val="103000"/>
                </a:lnSpc>
                <a:spcBef>
                  <a:spcPts val="80"/>
                </a:spcBef>
              </a:pPr>
              <a:r>
                <a:rPr b="1" spc="-80" dirty="0">
                  <a:solidFill>
                    <a:srgbClr val="BEDEE3"/>
                  </a:solidFill>
                  <a:latin typeface="Arial"/>
                  <a:cs typeface="Arial"/>
                </a:rPr>
                <a:t>C</a:t>
              </a:r>
              <a:r>
                <a:rPr b="1" spc="25" dirty="0">
                  <a:solidFill>
                    <a:srgbClr val="BEDEE3"/>
                  </a:solidFill>
                  <a:latin typeface="Arial"/>
                  <a:cs typeface="Arial"/>
                </a:rPr>
                <a:t>on</a:t>
              </a:r>
              <a:r>
                <a:rPr b="1" spc="-10" dirty="0">
                  <a:solidFill>
                    <a:srgbClr val="BEDEE3"/>
                  </a:solidFill>
                  <a:latin typeface="Arial"/>
                  <a:cs typeface="Arial"/>
                </a:rPr>
                <a:t>s</a:t>
              </a:r>
              <a:r>
                <a:rPr b="1" spc="25" dirty="0">
                  <a:solidFill>
                    <a:srgbClr val="BEDEE3"/>
                  </a:solidFill>
                  <a:latin typeface="Arial"/>
                  <a:cs typeface="Arial"/>
                </a:rPr>
                <a:t>ta</a:t>
              </a:r>
              <a:r>
                <a:rPr b="1" spc="85" dirty="0">
                  <a:solidFill>
                    <a:srgbClr val="BEDEE3"/>
                  </a:solidFill>
                  <a:latin typeface="Arial"/>
                  <a:cs typeface="Arial"/>
                </a:rPr>
                <a:t>n</a:t>
              </a:r>
              <a:r>
                <a:rPr b="1" spc="25" dirty="0">
                  <a:solidFill>
                    <a:srgbClr val="BEDEE3"/>
                  </a:solidFill>
                  <a:latin typeface="Arial"/>
                  <a:cs typeface="Arial"/>
                </a:rPr>
                <a:t>t</a:t>
              </a:r>
              <a:r>
                <a:rPr b="1" spc="-105" dirty="0">
                  <a:solidFill>
                    <a:srgbClr val="BEDEE3"/>
                  </a:solidFill>
                  <a:latin typeface="Arial"/>
                  <a:cs typeface="Arial"/>
                </a:rPr>
                <a:t> </a:t>
              </a:r>
              <a:r>
                <a:rPr b="1" spc="-20" dirty="0">
                  <a:solidFill>
                    <a:srgbClr val="BEDEE3"/>
                  </a:solidFill>
                  <a:latin typeface="Arial"/>
                  <a:cs typeface="Arial"/>
                </a:rPr>
                <a:t>S</a:t>
              </a:r>
              <a:r>
                <a:rPr b="1" spc="25" dirty="0">
                  <a:solidFill>
                    <a:srgbClr val="BEDEE3"/>
                  </a:solidFill>
                  <a:latin typeface="Arial"/>
                  <a:cs typeface="Arial"/>
                </a:rPr>
                <a:t>a</a:t>
              </a:r>
              <a:r>
                <a:rPr b="1" spc="55" dirty="0">
                  <a:solidFill>
                    <a:srgbClr val="BEDEE3"/>
                  </a:solidFill>
                  <a:latin typeface="Arial"/>
                  <a:cs typeface="Arial"/>
                </a:rPr>
                <a:t>m</a:t>
              </a:r>
              <a:r>
                <a:rPr b="1" spc="45" dirty="0">
                  <a:solidFill>
                    <a:srgbClr val="BEDEE3"/>
                  </a:solidFill>
                  <a:latin typeface="Arial"/>
                  <a:cs typeface="Arial"/>
                </a:rPr>
                <a:t>p</a:t>
              </a:r>
              <a:r>
                <a:rPr b="1" spc="10" dirty="0">
                  <a:solidFill>
                    <a:srgbClr val="BEDEE3"/>
                  </a:solidFill>
                  <a:latin typeface="Arial"/>
                  <a:cs typeface="Arial"/>
                </a:rPr>
                <a:t>l</a:t>
              </a:r>
              <a:r>
                <a:rPr b="1" spc="5" dirty="0">
                  <a:solidFill>
                    <a:srgbClr val="BEDEE3"/>
                  </a:solidFill>
                  <a:latin typeface="Arial"/>
                  <a:cs typeface="Arial"/>
                </a:rPr>
                <a:t>e  </a:t>
              </a:r>
              <a:r>
                <a:rPr b="1" spc="-20" dirty="0">
                  <a:solidFill>
                    <a:srgbClr val="BEDEE3"/>
                  </a:solidFill>
                  <a:latin typeface="Arial"/>
                  <a:cs typeface="Arial"/>
                </a:rPr>
                <a:t>Size?</a:t>
              </a:r>
              <a:endParaRPr dirty="0">
                <a:solidFill>
                  <a:prstClr val="black"/>
                </a:solidFill>
                <a:latin typeface="Arial"/>
                <a:cs typeface="Arial"/>
              </a:endParaRPr>
            </a:p>
            <a:p>
              <a:pPr marR="16510" algn="ctr">
                <a:spcBef>
                  <a:spcPts val="610"/>
                </a:spcBef>
              </a:pPr>
              <a:r>
                <a:rPr b="1" spc="-15" dirty="0">
                  <a:solidFill>
                    <a:prstClr val="black"/>
                  </a:solidFill>
                  <a:latin typeface="Arial"/>
                  <a:cs typeface="Arial"/>
                </a:rPr>
                <a:t>Yes</a:t>
              </a:r>
              <a:r>
                <a:rPr b="1" spc="185" dirty="0">
                  <a:solidFill>
                    <a:prstClr val="black"/>
                  </a:solidFill>
                  <a:latin typeface="Arial"/>
                  <a:cs typeface="Arial"/>
                </a:rPr>
                <a:t> </a:t>
              </a:r>
              <a:r>
                <a:rPr b="1" spc="50" dirty="0">
                  <a:solidFill>
                    <a:prstClr val="black"/>
                  </a:solidFill>
                  <a:latin typeface="Arial"/>
                  <a:cs typeface="Arial"/>
                </a:rPr>
                <a:t>No</a:t>
              </a:r>
              <a:endParaRPr dirty="0">
                <a:solidFill>
                  <a:prstClr val="black"/>
                </a:solidFill>
                <a:latin typeface="Arial"/>
                <a:cs typeface="Arial"/>
              </a:endParaRPr>
            </a:p>
          </p:txBody>
        </p:sp>
      </p:grpSp>
    </p:spTree>
    <p:extLst>
      <p:ext uri="{BB962C8B-B14F-4D97-AF65-F5344CB8AC3E}">
        <p14:creationId xmlns:p14="http://schemas.microsoft.com/office/powerpoint/2010/main" val="26532136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8"/>
          <p:cNvSpPr txBox="1"/>
          <p:nvPr/>
        </p:nvSpPr>
        <p:spPr>
          <a:xfrm>
            <a:off x="4709161" y="2743196"/>
            <a:ext cx="3047100" cy="685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1">
                <a:solidFill>
                  <a:schemeClr val="dk1"/>
                </a:solidFill>
                <a:latin typeface="Calibri"/>
                <a:ea typeface="Calibri"/>
                <a:cs typeface="Calibri"/>
                <a:sym typeface="Calibri"/>
              </a:rPr>
              <a:t>Thank You </a:t>
            </a:r>
            <a:endParaRPr sz="3600">
              <a:solidFill>
                <a:srgbClr val="15438E"/>
              </a:solidFill>
              <a:latin typeface="Calibri"/>
              <a:ea typeface="Calibri"/>
              <a:cs typeface="Calibri"/>
              <a:sym typeface="Calibri"/>
            </a:endParaRPr>
          </a:p>
        </p:txBody>
      </p:sp>
      <p:pic>
        <p:nvPicPr>
          <p:cNvPr id="352" name="Google Shape;352;p18" descr="Smiling face outline with solid fill"/>
          <p:cNvPicPr preferRelativeResize="0"/>
          <p:nvPr/>
        </p:nvPicPr>
        <p:blipFill rotWithShape="1">
          <a:blip r:embed="rId3">
            <a:alphaModFix/>
          </a:blip>
          <a:srcRect/>
          <a:stretch/>
        </p:blipFill>
        <p:spPr>
          <a:xfrm>
            <a:off x="4796864" y="3492157"/>
            <a:ext cx="914400" cy="914400"/>
          </a:xfrm>
          <a:prstGeom prst="rect">
            <a:avLst/>
          </a:prstGeom>
          <a:noFill/>
          <a:ln>
            <a:noFill/>
          </a:ln>
        </p:spPr>
      </p:pic>
      <p:pic>
        <p:nvPicPr>
          <p:cNvPr id="353" name="Google Shape;353;p18" descr="Questions outline"/>
          <p:cNvPicPr preferRelativeResize="0"/>
          <p:nvPr/>
        </p:nvPicPr>
        <p:blipFill rotWithShape="1">
          <a:blip r:embed="rId4">
            <a:alphaModFix/>
          </a:blip>
          <a:srcRect/>
          <a:stretch/>
        </p:blipFill>
        <p:spPr>
          <a:xfrm>
            <a:off x="5964231" y="3511878"/>
            <a:ext cx="914400" cy="914400"/>
          </a:xfrm>
          <a:prstGeom prst="rect">
            <a:avLst/>
          </a:prstGeom>
          <a:noFill/>
          <a:ln>
            <a:noFill/>
          </a:ln>
        </p:spPr>
      </p:pic>
      <p:sp>
        <p:nvSpPr>
          <p:cNvPr id="2" name="Date Placeholder 1"/>
          <p:cNvSpPr>
            <a:spLocks noGrp="1"/>
          </p:cNvSpPr>
          <p:nvPr>
            <p:ph type="dt" idx="10"/>
          </p:nvPr>
        </p:nvSpPr>
        <p:spPr/>
        <p:txBody>
          <a:bodyPr/>
          <a:lstStyle/>
          <a:p>
            <a:fld id="{DFCFA605-D1C3-4588-8847-89E0794F1E34}" type="datetime1">
              <a:rPr lang="en-IN" smtClean="0"/>
              <a:t>17-12-2025</a:t>
            </a:fld>
            <a:endParaRPr lang="en-IN" dirty="0"/>
          </a:p>
        </p:txBody>
      </p:sp>
      <p:sp>
        <p:nvSpPr>
          <p:cNvPr id="3" name="Footer Placeholder 2"/>
          <p:cNvSpPr>
            <a:spLocks noGrp="1"/>
          </p:cNvSpPr>
          <p:nvPr>
            <p:ph type="ftr" idx="11"/>
          </p:nvPr>
        </p:nvSpPr>
        <p:spPr/>
        <p:txBody>
          <a:bodyPr/>
          <a:lstStyle/>
          <a:p>
            <a:r>
              <a:rPr lang="en-IN"/>
              <a:t>Dr. Narpat Ram Sangwa</a:t>
            </a:r>
            <a:endParaRPr lang="en-IN"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Dimensions of Product Quality</a:t>
            </a:r>
            <a:endParaRPr lang="en-IN" dirty="0"/>
          </a:p>
        </p:txBody>
      </p:sp>
      <p:sp>
        <p:nvSpPr>
          <p:cNvPr id="3" name="Text Placeholder 2"/>
          <p:cNvSpPr>
            <a:spLocks noGrp="1"/>
          </p:cNvSpPr>
          <p:nvPr>
            <p:ph type="body" idx="1"/>
          </p:nvPr>
        </p:nvSpPr>
        <p:spPr>
          <a:xfrm>
            <a:off x="158496" y="991010"/>
            <a:ext cx="11935968" cy="5207000"/>
          </a:xfrm>
        </p:spPr>
        <p:txBody>
          <a:bodyPr>
            <a:normAutofit/>
          </a:bodyPr>
          <a:lstStyle/>
          <a:p>
            <a:pPr marL="114300" indent="0" algn="just">
              <a:buNone/>
            </a:pPr>
            <a:r>
              <a:rPr lang="en-IN" dirty="0"/>
              <a:t>Garvin (1987) provided eight dimensions of product quality:</a:t>
            </a:r>
          </a:p>
          <a:p>
            <a:pPr algn="just"/>
            <a:r>
              <a:rPr lang="en-IN" b="1" dirty="0">
                <a:solidFill>
                  <a:srgbClr val="FF0000"/>
                </a:solidFill>
              </a:rPr>
              <a:t>Performance: </a:t>
            </a:r>
            <a:r>
              <a:rPr lang="en-IN" dirty="0"/>
              <a:t>How efficient the product is in achieving its intended purpose?</a:t>
            </a:r>
          </a:p>
          <a:p>
            <a:pPr algn="just"/>
            <a:r>
              <a:rPr lang="en-IN" b="1" dirty="0">
                <a:solidFill>
                  <a:srgbClr val="FF0000"/>
                </a:solidFill>
              </a:rPr>
              <a:t>Reliability: </a:t>
            </a:r>
            <a:r>
              <a:rPr lang="en-IN" dirty="0">
                <a:solidFill>
                  <a:schemeClr val="tx1">
                    <a:lumMod val="95000"/>
                    <a:lumOff val="5000"/>
                  </a:schemeClr>
                </a:solidFill>
              </a:rPr>
              <a:t>How does the product perform consistently within an expected time frame? </a:t>
            </a:r>
          </a:p>
          <a:p>
            <a:pPr algn="just"/>
            <a:r>
              <a:rPr lang="en-IN" b="1" dirty="0">
                <a:solidFill>
                  <a:srgbClr val="FF0000"/>
                </a:solidFill>
              </a:rPr>
              <a:t>Durability: </a:t>
            </a:r>
            <a:r>
              <a:rPr lang="en-IN" dirty="0">
                <a:solidFill>
                  <a:schemeClr val="tx1">
                    <a:lumMod val="95000"/>
                    <a:lumOff val="5000"/>
                  </a:schemeClr>
                </a:solidFill>
              </a:rPr>
              <a:t>How long the product works before replacement?</a:t>
            </a:r>
          </a:p>
          <a:p>
            <a:pPr algn="just"/>
            <a:r>
              <a:rPr lang="en-IN" b="1" dirty="0">
                <a:solidFill>
                  <a:srgbClr val="FF0000"/>
                </a:solidFill>
              </a:rPr>
              <a:t>Serviceability: </a:t>
            </a:r>
            <a:r>
              <a:rPr lang="en-IN" dirty="0">
                <a:solidFill>
                  <a:schemeClr val="tx1">
                    <a:lumMod val="95000"/>
                    <a:lumOff val="5000"/>
                  </a:schemeClr>
                </a:solidFill>
              </a:rPr>
              <a:t>How easy to repair the product?</a:t>
            </a:r>
          </a:p>
          <a:p>
            <a:pPr algn="just"/>
            <a:r>
              <a:rPr lang="en-IN" b="1" dirty="0">
                <a:solidFill>
                  <a:srgbClr val="FF0000"/>
                </a:solidFill>
              </a:rPr>
              <a:t>Features: </a:t>
            </a:r>
            <a:r>
              <a:rPr lang="en-IN" dirty="0">
                <a:solidFill>
                  <a:schemeClr val="tx1">
                    <a:lumMod val="95000"/>
                    <a:lumOff val="5000"/>
                  </a:schemeClr>
                </a:solidFill>
              </a:rPr>
              <a:t>Is extra facility added to the basic features?</a:t>
            </a:r>
          </a:p>
          <a:p>
            <a:pPr algn="just"/>
            <a:r>
              <a:rPr lang="en-IN" b="1" dirty="0">
                <a:solidFill>
                  <a:srgbClr val="FF0000"/>
                </a:solidFill>
              </a:rPr>
              <a:t>Aesthetics: </a:t>
            </a:r>
            <a:r>
              <a:rPr lang="en-IN" dirty="0">
                <a:solidFill>
                  <a:schemeClr val="tx1">
                    <a:lumMod val="95000"/>
                    <a:lumOff val="5000"/>
                  </a:schemeClr>
                </a:solidFill>
              </a:rPr>
              <a:t>How does the product look or feel?</a:t>
            </a:r>
          </a:p>
          <a:p>
            <a:pPr algn="just"/>
            <a:r>
              <a:rPr lang="en-IN" b="1" dirty="0">
                <a:solidFill>
                  <a:srgbClr val="FF0000"/>
                </a:solidFill>
              </a:rPr>
              <a:t>Perceived quality:</a:t>
            </a:r>
            <a:r>
              <a:rPr lang="en-IN" dirty="0">
                <a:solidFill>
                  <a:schemeClr val="tx1">
                    <a:lumMod val="95000"/>
                    <a:lumOff val="5000"/>
                  </a:schemeClr>
                </a:solidFill>
              </a:rPr>
              <a:t> What is the reputation of the product?</a:t>
            </a:r>
          </a:p>
          <a:p>
            <a:pPr algn="just"/>
            <a:r>
              <a:rPr lang="en-IN" b="1" dirty="0">
                <a:solidFill>
                  <a:srgbClr val="FF0000"/>
                </a:solidFill>
              </a:rPr>
              <a:t>Conformance: </a:t>
            </a:r>
            <a:r>
              <a:rPr lang="en-IN" dirty="0">
                <a:solidFill>
                  <a:schemeClr val="tx1">
                    <a:lumMod val="95000"/>
                    <a:lumOff val="5000"/>
                  </a:schemeClr>
                </a:solidFill>
              </a:rPr>
              <a:t>Is the product made exactly as the designer intended?</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245230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Dimensions of Service Quality</a:t>
            </a:r>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8</a:t>
            </a:fld>
            <a:endParaRPr lang="en-US" dirty="0"/>
          </a:p>
        </p:txBody>
      </p:sp>
      <p:graphicFrame>
        <p:nvGraphicFramePr>
          <p:cNvPr id="7" name="Diagram 6"/>
          <p:cNvGraphicFramePr/>
          <p:nvPr>
            <p:extLst>
              <p:ext uri="{D42A27DB-BD31-4B8C-83A1-F6EECF244321}">
                <p14:modId xmlns:p14="http://schemas.microsoft.com/office/powerpoint/2010/main" val="645377498"/>
              </p:ext>
            </p:extLst>
          </p:nvPr>
        </p:nvGraphicFramePr>
        <p:xfrm>
          <a:off x="2032000" y="1003300"/>
          <a:ext cx="8001000" cy="51350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432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10" fill="hold"/>
                                        <p:tgtEl>
                                          <p:spTgt spid="7">
                                            <p:graphicEl>
                                              <a:dgm id="{AA464EA2-C37C-4554-88DF-77FF5060C4C9}"/>
                                            </p:graphicEl>
                                          </p:spTgt>
                                        </p:tgtEl>
                                        <p:attrNameLst>
                                          <p:attrName>fillcolor</p:attrName>
                                        </p:attrNameLst>
                                      </p:cBhvr>
                                      <p:to>
                                        <a:schemeClr val="accent2"/>
                                      </p:to>
                                    </p:animClr>
                                    <p:set>
                                      <p:cBhvr>
                                        <p:cTn id="7" dur="10" fill="hold"/>
                                        <p:tgtEl>
                                          <p:spTgt spid="7">
                                            <p:graphicEl>
                                              <a:dgm id="{AA464EA2-C37C-4554-88DF-77FF5060C4C9}"/>
                                            </p:graphicEl>
                                          </p:spTgt>
                                        </p:tgtEl>
                                        <p:attrNameLst>
                                          <p:attrName>fill.type</p:attrName>
                                        </p:attrNameLst>
                                      </p:cBhvr>
                                      <p:to>
                                        <p:strVal val="solid"/>
                                      </p:to>
                                    </p:set>
                                    <p:set>
                                      <p:cBhvr>
                                        <p:cTn id="8" dur="10" fill="hold"/>
                                        <p:tgtEl>
                                          <p:spTgt spid="7">
                                            <p:graphicEl>
                                              <a:dgm id="{AA464EA2-C37C-4554-88DF-77FF5060C4C9}"/>
                                            </p:graphicEl>
                                          </p:spTgt>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0" nodeType="clickEffect">
                                  <p:stCondLst>
                                    <p:cond delay="0"/>
                                  </p:stCondLst>
                                  <p:childTnLst>
                                    <p:animClr clrSpc="rgb" dir="cw">
                                      <p:cBhvr>
                                        <p:cTn id="12" dur="10" fill="hold"/>
                                        <p:tgtEl>
                                          <p:spTgt spid="7">
                                            <p:graphicEl>
                                              <a:dgm id="{A3900541-C9E9-4D07-9447-EC3B2485117A}"/>
                                            </p:graphicEl>
                                          </p:spTgt>
                                        </p:tgtEl>
                                        <p:attrNameLst>
                                          <p:attrName>fillcolor</p:attrName>
                                        </p:attrNameLst>
                                      </p:cBhvr>
                                      <p:to>
                                        <a:schemeClr val="accent2"/>
                                      </p:to>
                                    </p:animClr>
                                    <p:set>
                                      <p:cBhvr>
                                        <p:cTn id="13" dur="10" fill="hold"/>
                                        <p:tgtEl>
                                          <p:spTgt spid="7">
                                            <p:graphicEl>
                                              <a:dgm id="{A3900541-C9E9-4D07-9447-EC3B2485117A}"/>
                                            </p:graphicEl>
                                          </p:spTgt>
                                        </p:tgtEl>
                                        <p:attrNameLst>
                                          <p:attrName>fill.type</p:attrName>
                                        </p:attrNameLst>
                                      </p:cBhvr>
                                      <p:to>
                                        <p:strVal val="solid"/>
                                      </p:to>
                                    </p:set>
                                    <p:set>
                                      <p:cBhvr>
                                        <p:cTn id="14" dur="10" fill="hold"/>
                                        <p:tgtEl>
                                          <p:spTgt spid="7">
                                            <p:graphicEl>
                                              <a:dgm id="{A3900541-C9E9-4D07-9447-EC3B2485117A}"/>
                                            </p:graphicEl>
                                          </p:spTgt>
                                        </p:tgtEl>
                                        <p:attrNameLst>
                                          <p:attrName>fill.on</p:attrName>
                                        </p:attrNameLst>
                                      </p:cBhvr>
                                      <p:to>
                                        <p:strVal val="true"/>
                                      </p:to>
                                    </p:set>
                                  </p:childTnLst>
                                </p:cTn>
                              </p:par>
                              <p:par>
                                <p:cTn id="15" presetID="1" presetClass="emph" presetSubtype="2" fill="hold" grpId="0" nodeType="withEffect">
                                  <p:stCondLst>
                                    <p:cond delay="0"/>
                                  </p:stCondLst>
                                  <p:childTnLst>
                                    <p:animClr clrSpc="rgb" dir="cw">
                                      <p:cBhvr>
                                        <p:cTn id="16" dur="10" fill="hold"/>
                                        <p:tgtEl>
                                          <p:spTgt spid="7">
                                            <p:graphicEl>
                                              <a:dgm id="{AE4BE681-1557-4DFE-903B-4B48085DB3F2}"/>
                                            </p:graphicEl>
                                          </p:spTgt>
                                        </p:tgtEl>
                                        <p:attrNameLst>
                                          <p:attrName>fillcolor</p:attrName>
                                        </p:attrNameLst>
                                      </p:cBhvr>
                                      <p:to>
                                        <a:schemeClr val="accent2"/>
                                      </p:to>
                                    </p:animClr>
                                    <p:set>
                                      <p:cBhvr>
                                        <p:cTn id="17" dur="10" fill="hold"/>
                                        <p:tgtEl>
                                          <p:spTgt spid="7">
                                            <p:graphicEl>
                                              <a:dgm id="{AE4BE681-1557-4DFE-903B-4B48085DB3F2}"/>
                                            </p:graphicEl>
                                          </p:spTgt>
                                        </p:tgtEl>
                                        <p:attrNameLst>
                                          <p:attrName>fill.type</p:attrName>
                                        </p:attrNameLst>
                                      </p:cBhvr>
                                      <p:to>
                                        <p:strVal val="solid"/>
                                      </p:to>
                                    </p:set>
                                    <p:set>
                                      <p:cBhvr>
                                        <p:cTn id="18" dur="10" fill="hold"/>
                                        <p:tgtEl>
                                          <p:spTgt spid="7">
                                            <p:graphicEl>
                                              <a:dgm id="{AE4BE681-1557-4DFE-903B-4B48085DB3F2}"/>
                                            </p:graphicEl>
                                          </p:spTgt>
                                        </p:tgtEl>
                                        <p:attrNameLst>
                                          <p:attrName>fill.on</p:attrName>
                                        </p:attrNameLst>
                                      </p:cBhvr>
                                      <p:to>
                                        <p:strVal val="true"/>
                                      </p:to>
                                    </p:set>
                                  </p:childTnLst>
                                </p:cTn>
                              </p:par>
                              <p:par>
                                <p:cTn id="19" presetID="6" presetClass="emph" presetSubtype="0" fill="hold" grpId="1" nodeType="withEffect">
                                  <p:stCondLst>
                                    <p:cond delay="0"/>
                                  </p:stCondLst>
                                  <p:childTnLst>
                                    <p:animScale>
                                      <p:cBhvr>
                                        <p:cTn id="20" dur="500" fill="hold"/>
                                        <p:tgtEl>
                                          <p:spTgt spid="7">
                                            <p:graphicEl>
                                              <a:dgm id="{A3900541-C9E9-4D07-9447-EC3B2485117A}"/>
                                            </p:graphicEl>
                                          </p:spTgt>
                                        </p:tgtEl>
                                      </p:cBhvr>
                                      <p:by x="150000" y="150000"/>
                                    </p:animScale>
                                  </p:childTnLst>
                                </p:cTn>
                              </p:par>
                              <p:par>
                                <p:cTn id="21" presetID="6" presetClass="emph" presetSubtype="0" fill="hold" grpId="1" nodeType="withEffect">
                                  <p:stCondLst>
                                    <p:cond delay="0"/>
                                  </p:stCondLst>
                                  <p:childTnLst>
                                    <p:animScale>
                                      <p:cBhvr>
                                        <p:cTn id="22" dur="500" fill="hold"/>
                                        <p:tgtEl>
                                          <p:spTgt spid="7">
                                            <p:graphicEl>
                                              <a:dgm id="{AE4BE681-1557-4DFE-903B-4B48085DB3F2}"/>
                                            </p:graphicEl>
                                          </p:spTgt>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grpId="0" nodeType="clickEffect">
                                  <p:stCondLst>
                                    <p:cond delay="0"/>
                                  </p:stCondLst>
                                  <p:childTnLst>
                                    <p:animClr clrSpc="rgb" dir="cw">
                                      <p:cBhvr>
                                        <p:cTn id="26" dur="10" fill="hold"/>
                                        <p:tgtEl>
                                          <p:spTgt spid="7">
                                            <p:graphicEl>
                                              <a:dgm id="{4E7584CB-9DEE-4B03-8983-81706D73A415}"/>
                                            </p:graphicEl>
                                          </p:spTgt>
                                        </p:tgtEl>
                                        <p:attrNameLst>
                                          <p:attrName>fillcolor</p:attrName>
                                        </p:attrNameLst>
                                      </p:cBhvr>
                                      <p:to>
                                        <a:schemeClr val="accent2"/>
                                      </p:to>
                                    </p:animClr>
                                    <p:set>
                                      <p:cBhvr>
                                        <p:cTn id="27" dur="10" fill="hold"/>
                                        <p:tgtEl>
                                          <p:spTgt spid="7">
                                            <p:graphicEl>
                                              <a:dgm id="{4E7584CB-9DEE-4B03-8983-81706D73A415}"/>
                                            </p:graphicEl>
                                          </p:spTgt>
                                        </p:tgtEl>
                                        <p:attrNameLst>
                                          <p:attrName>fill.type</p:attrName>
                                        </p:attrNameLst>
                                      </p:cBhvr>
                                      <p:to>
                                        <p:strVal val="solid"/>
                                      </p:to>
                                    </p:set>
                                    <p:set>
                                      <p:cBhvr>
                                        <p:cTn id="28" dur="10" fill="hold"/>
                                        <p:tgtEl>
                                          <p:spTgt spid="7">
                                            <p:graphicEl>
                                              <a:dgm id="{4E7584CB-9DEE-4B03-8983-81706D73A415}"/>
                                            </p:graphicEl>
                                          </p:spTgt>
                                        </p:tgtEl>
                                        <p:attrNameLst>
                                          <p:attrName>fill.on</p:attrName>
                                        </p:attrNameLst>
                                      </p:cBhvr>
                                      <p:to>
                                        <p:strVal val="true"/>
                                      </p:to>
                                    </p:set>
                                  </p:childTnLst>
                                </p:cTn>
                              </p:par>
                              <p:par>
                                <p:cTn id="29" presetID="1" presetClass="emph" presetSubtype="2" fill="hold" grpId="0" nodeType="withEffect">
                                  <p:stCondLst>
                                    <p:cond delay="0"/>
                                  </p:stCondLst>
                                  <p:childTnLst>
                                    <p:animClr clrSpc="rgb" dir="cw">
                                      <p:cBhvr>
                                        <p:cTn id="30" dur="10" fill="hold"/>
                                        <p:tgtEl>
                                          <p:spTgt spid="7">
                                            <p:graphicEl>
                                              <a:dgm id="{1F5A3B4E-320E-4908-9D72-F16C20FE6F66}"/>
                                            </p:graphicEl>
                                          </p:spTgt>
                                        </p:tgtEl>
                                        <p:attrNameLst>
                                          <p:attrName>fillcolor</p:attrName>
                                        </p:attrNameLst>
                                      </p:cBhvr>
                                      <p:to>
                                        <a:schemeClr val="accent2"/>
                                      </p:to>
                                    </p:animClr>
                                    <p:set>
                                      <p:cBhvr>
                                        <p:cTn id="31" dur="10" fill="hold"/>
                                        <p:tgtEl>
                                          <p:spTgt spid="7">
                                            <p:graphicEl>
                                              <a:dgm id="{1F5A3B4E-320E-4908-9D72-F16C20FE6F66}"/>
                                            </p:graphicEl>
                                          </p:spTgt>
                                        </p:tgtEl>
                                        <p:attrNameLst>
                                          <p:attrName>fill.type</p:attrName>
                                        </p:attrNameLst>
                                      </p:cBhvr>
                                      <p:to>
                                        <p:strVal val="solid"/>
                                      </p:to>
                                    </p:set>
                                    <p:set>
                                      <p:cBhvr>
                                        <p:cTn id="32" dur="10" fill="hold"/>
                                        <p:tgtEl>
                                          <p:spTgt spid="7">
                                            <p:graphicEl>
                                              <a:dgm id="{1F5A3B4E-320E-4908-9D72-F16C20FE6F66}"/>
                                            </p:graphicEl>
                                          </p:spTgt>
                                        </p:tgtEl>
                                        <p:attrNameLst>
                                          <p:attrName>fill.on</p:attrName>
                                        </p:attrNameLst>
                                      </p:cBhvr>
                                      <p:to>
                                        <p:strVal val="true"/>
                                      </p:to>
                                    </p:set>
                                  </p:childTnLst>
                                </p:cTn>
                              </p:par>
                              <p:par>
                                <p:cTn id="33" presetID="6" presetClass="emph" presetSubtype="0" fill="hold" grpId="1" nodeType="withEffect">
                                  <p:stCondLst>
                                    <p:cond delay="0"/>
                                  </p:stCondLst>
                                  <p:childTnLst>
                                    <p:animScale>
                                      <p:cBhvr>
                                        <p:cTn id="34" dur="500" fill="hold"/>
                                        <p:tgtEl>
                                          <p:spTgt spid="7">
                                            <p:graphicEl>
                                              <a:dgm id="{4E7584CB-9DEE-4B03-8983-81706D73A415}"/>
                                            </p:graphicEl>
                                          </p:spTgt>
                                        </p:tgtEl>
                                      </p:cBhvr>
                                      <p:by x="150000" y="150000"/>
                                    </p:animScale>
                                  </p:childTnLst>
                                </p:cTn>
                              </p:par>
                              <p:par>
                                <p:cTn id="35" presetID="6" presetClass="emph" presetSubtype="0" fill="hold" grpId="1" nodeType="withEffect">
                                  <p:stCondLst>
                                    <p:cond delay="0"/>
                                  </p:stCondLst>
                                  <p:childTnLst>
                                    <p:animScale>
                                      <p:cBhvr>
                                        <p:cTn id="36" dur="500" fill="hold"/>
                                        <p:tgtEl>
                                          <p:spTgt spid="7">
                                            <p:graphicEl>
                                              <a:dgm id="{1F5A3B4E-320E-4908-9D72-F16C20FE6F66}"/>
                                            </p:graphicEl>
                                          </p:spTgt>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grpId="0" nodeType="clickEffect">
                                  <p:stCondLst>
                                    <p:cond delay="0"/>
                                  </p:stCondLst>
                                  <p:childTnLst>
                                    <p:animClr clrSpc="rgb" dir="cw">
                                      <p:cBhvr>
                                        <p:cTn id="40" dur="10" fill="hold"/>
                                        <p:tgtEl>
                                          <p:spTgt spid="7">
                                            <p:graphicEl>
                                              <a:dgm id="{BE532F1B-F78E-4D94-9DA8-421BFE99FAFB}"/>
                                            </p:graphicEl>
                                          </p:spTgt>
                                        </p:tgtEl>
                                        <p:attrNameLst>
                                          <p:attrName>fillcolor</p:attrName>
                                        </p:attrNameLst>
                                      </p:cBhvr>
                                      <p:to>
                                        <a:schemeClr val="accent2"/>
                                      </p:to>
                                    </p:animClr>
                                    <p:set>
                                      <p:cBhvr>
                                        <p:cTn id="41" dur="10" fill="hold"/>
                                        <p:tgtEl>
                                          <p:spTgt spid="7">
                                            <p:graphicEl>
                                              <a:dgm id="{BE532F1B-F78E-4D94-9DA8-421BFE99FAFB}"/>
                                            </p:graphicEl>
                                          </p:spTgt>
                                        </p:tgtEl>
                                        <p:attrNameLst>
                                          <p:attrName>fill.type</p:attrName>
                                        </p:attrNameLst>
                                      </p:cBhvr>
                                      <p:to>
                                        <p:strVal val="solid"/>
                                      </p:to>
                                    </p:set>
                                    <p:set>
                                      <p:cBhvr>
                                        <p:cTn id="42" dur="10" fill="hold"/>
                                        <p:tgtEl>
                                          <p:spTgt spid="7">
                                            <p:graphicEl>
                                              <a:dgm id="{BE532F1B-F78E-4D94-9DA8-421BFE99FAFB}"/>
                                            </p:graphicEl>
                                          </p:spTgt>
                                        </p:tgtEl>
                                        <p:attrNameLst>
                                          <p:attrName>fill.on</p:attrName>
                                        </p:attrNameLst>
                                      </p:cBhvr>
                                      <p:to>
                                        <p:strVal val="true"/>
                                      </p:to>
                                    </p:set>
                                  </p:childTnLst>
                                </p:cTn>
                              </p:par>
                              <p:par>
                                <p:cTn id="43" presetID="1" presetClass="emph" presetSubtype="2" fill="hold" grpId="0" nodeType="withEffect">
                                  <p:stCondLst>
                                    <p:cond delay="0"/>
                                  </p:stCondLst>
                                  <p:childTnLst>
                                    <p:animClr clrSpc="rgb" dir="cw">
                                      <p:cBhvr>
                                        <p:cTn id="44" dur="10" fill="hold"/>
                                        <p:tgtEl>
                                          <p:spTgt spid="7">
                                            <p:graphicEl>
                                              <a:dgm id="{AC9DFC32-F0DB-45C2-9ED0-51AF164A6CCD}"/>
                                            </p:graphicEl>
                                          </p:spTgt>
                                        </p:tgtEl>
                                        <p:attrNameLst>
                                          <p:attrName>fillcolor</p:attrName>
                                        </p:attrNameLst>
                                      </p:cBhvr>
                                      <p:to>
                                        <a:schemeClr val="accent2"/>
                                      </p:to>
                                    </p:animClr>
                                    <p:set>
                                      <p:cBhvr>
                                        <p:cTn id="45" dur="10" fill="hold"/>
                                        <p:tgtEl>
                                          <p:spTgt spid="7">
                                            <p:graphicEl>
                                              <a:dgm id="{AC9DFC32-F0DB-45C2-9ED0-51AF164A6CCD}"/>
                                            </p:graphicEl>
                                          </p:spTgt>
                                        </p:tgtEl>
                                        <p:attrNameLst>
                                          <p:attrName>fill.type</p:attrName>
                                        </p:attrNameLst>
                                      </p:cBhvr>
                                      <p:to>
                                        <p:strVal val="solid"/>
                                      </p:to>
                                    </p:set>
                                    <p:set>
                                      <p:cBhvr>
                                        <p:cTn id="46" dur="10" fill="hold"/>
                                        <p:tgtEl>
                                          <p:spTgt spid="7">
                                            <p:graphicEl>
                                              <a:dgm id="{AC9DFC32-F0DB-45C2-9ED0-51AF164A6CCD}"/>
                                            </p:graphicEl>
                                          </p:spTgt>
                                        </p:tgtEl>
                                        <p:attrNameLst>
                                          <p:attrName>fill.on</p:attrName>
                                        </p:attrNameLst>
                                      </p:cBhvr>
                                      <p:to>
                                        <p:strVal val="true"/>
                                      </p:to>
                                    </p:set>
                                  </p:childTnLst>
                                </p:cTn>
                              </p:par>
                              <p:par>
                                <p:cTn id="47" presetID="6" presetClass="emph" presetSubtype="0" fill="hold" grpId="1" nodeType="withEffect">
                                  <p:stCondLst>
                                    <p:cond delay="0"/>
                                  </p:stCondLst>
                                  <p:childTnLst>
                                    <p:animScale>
                                      <p:cBhvr>
                                        <p:cTn id="48" dur="500" fill="hold"/>
                                        <p:tgtEl>
                                          <p:spTgt spid="7">
                                            <p:graphicEl>
                                              <a:dgm id="{BE532F1B-F78E-4D94-9DA8-421BFE99FAFB}"/>
                                            </p:graphicEl>
                                          </p:spTgt>
                                        </p:tgtEl>
                                      </p:cBhvr>
                                      <p:by x="150000" y="150000"/>
                                    </p:animScale>
                                  </p:childTnLst>
                                </p:cTn>
                              </p:par>
                              <p:par>
                                <p:cTn id="49" presetID="6" presetClass="emph" presetSubtype="0" fill="hold" grpId="1" nodeType="withEffect">
                                  <p:stCondLst>
                                    <p:cond delay="0"/>
                                  </p:stCondLst>
                                  <p:childTnLst>
                                    <p:animScale>
                                      <p:cBhvr>
                                        <p:cTn id="50" dur="500" fill="hold"/>
                                        <p:tgtEl>
                                          <p:spTgt spid="7">
                                            <p:graphicEl>
                                              <a:dgm id="{AC9DFC32-F0DB-45C2-9ED0-51AF164A6CCD}"/>
                                            </p:graphicEl>
                                          </p:spTgt>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1" presetClass="emph" presetSubtype="2" fill="hold" grpId="0" nodeType="clickEffect">
                                  <p:stCondLst>
                                    <p:cond delay="0"/>
                                  </p:stCondLst>
                                  <p:childTnLst>
                                    <p:animClr clrSpc="rgb" dir="cw">
                                      <p:cBhvr>
                                        <p:cTn id="54" dur="10" fill="hold"/>
                                        <p:tgtEl>
                                          <p:spTgt spid="7">
                                            <p:graphicEl>
                                              <a:dgm id="{72347A51-EA18-4ECD-859B-F8083A6C4DE8}"/>
                                            </p:graphicEl>
                                          </p:spTgt>
                                        </p:tgtEl>
                                        <p:attrNameLst>
                                          <p:attrName>fillcolor</p:attrName>
                                        </p:attrNameLst>
                                      </p:cBhvr>
                                      <p:to>
                                        <a:schemeClr val="accent2"/>
                                      </p:to>
                                    </p:animClr>
                                    <p:set>
                                      <p:cBhvr>
                                        <p:cTn id="55" dur="10" fill="hold"/>
                                        <p:tgtEl>
                                          <p:spTgt spid="7">
                                            <p:graphicEl>
                                              <a:dgm id="{72347A51-EA18-4ECD-859B-F8083A6C4DE8}"/>
                                            </p:graphicEl>
                                          </p:spTgt>
                                        </p:tgtEl>
                                        <p:attrNameLst>
                                          <p:attrName>fill.type</p:attrName>
                                        </p:attrNameLst>
                                      </p:cBhvr>
                                      <p:to>
                                        <p:strVal val="solid"/>
                                      </p:to>
                                    </p:set>
                                    <p:set>
                                      <p:cBhvr>
                                        <p:cTn id="56" dur="10" fill="hold"/>
                                        <p:tgtEl>
                                          <p:spTgt spid="7">
                                            <p:graphicEl>
                                              <a:dgm id="{72347A51-EA18-4ECD-859B-F8083A6C4DE8}"/>
                                            </p:graphicEl>
                                          </p:spTgt>
                                        </p:tgtEl>
                                        <p:attrNameLst>
                                          <p:attrName>fill.on</p:attrName>
                                        </p:attrNameLst>
                                      </p:cBhvr>
                                      <p:to>
                                        <p:strVal val="true"/>
                                      </p:to>
                                    </p:set>
                                  </p:childTnLst>
                                </p:cTn>
                              </p:par>
                              <p:par>
                                <p:cTn id="57" presetID="1" presetClass="emph" presetSubtype="2" fill="hold" grpId="0" nodeType="withEffect">
                                  <p:stCondLst>
                                    <p:cond delay="0"/>
                                  </p:stCondLst>
                                  <p:childTnLst>
                                    <p:animClr clrSpc="rgb" dir="cw">
                                      <p:cBhvr>
                                        <p:cTn id="58" dur="10" fill="hold"/>
                                        <p:tgtEl>
                                          <p:spTgt spid="7">
                                            <p:graphicEl>
                                              <a:dgm id="{6EB14522-2743-4CB5-91B4-15F0701F9AC6}"/>
                                            </p:graphicEl>
                                          </p:spTgt>
                                        </p:tgtEl>
                                        <p:attrNameLst>
                                          <p:attrName>fillcolor</p:attrName>
                                        </p:attrNameLst>
                                      </p:cBhvr>
                                      <p:to>
                                        <a:schemeClr val="accent2"/>
                                      </p:to>
                                    </p:animClr>
                                    <p:set>
                                      <p:cBhvr>
                                        <p:cTn id="59" dur="10" fill="hold"/>
                                        <p:tgtEl>
                                          <p:spTgt spid="7">
                                            <p:graphicEl>
                                              <a:dgm id="{6EB14522-2743-4CB5-91B4-15F0701F9AC6}"/>
                                            </p:graphicEl>
                                          </p:spTgt>
                                        </p:tgtEl>
                                        <p:attrNameLst>
                                          <p:attrName>fill.type</p:attrName>
                                        </p:attrNameLst>
                                      </p:cBhvr>
                                      <p:to>
                                        <p:strVal val="solid"/>
                                      </p:to>
                                    </p:set>
                                    <p:set>
                                      <p:cBhvr>
                                        <p:cTn id="60" dur="10" fill="hold"/>
                                        <p:tgtEl>
                                          <p:spTgt spid="7">
                                            <p:graphicEl>
                                              <a:dgm id="{6EB14522-2743-4CB5-91B4-15F0701F9AC6}"/>
                                            </p:graphicEl>
                                          </p:spTgt>
                                        </p:tgtEl>
                                        <p:attrNameLst>
                                          <p:attrName>fill.on</p:attrName>
                                        </p:attrNameLst>
                                      </p:cBhvr>
                                      <p:to>
                                        <p:strVal val="true"/>
                                      </p:to>
                                    </p:set>
                                  </p:childTnLst>
                                </p:cTn>
                              </p:par>
                              <p:par>
                                <p:cTn id="61" presetID="6" presetClass="emph" presetSubtype="0" fill="hold" grpId="1" nodeType="withEffect">
                                  <p:stCondLst>
                                    <p:cond delay="0"/>
                                  </p:stCondLst>
                                  <p:childTnLst>
                                    <p:animScale>
                                      <p:cBhvr>
                                        <p:cTn id="62" dur="500" fill="hold"/>
                                        <p:tgtEl>
                                          <p:spTgt spid="7">
                                            <p:graphicEl>
                                              <a:dgm id="{72347A51-EA18-4ECD-859B-F8083A6C4DE8}"/>
                                            </p:graphicEl>
                                          </p:spTgt>
                                        </p:tgtEl>
                                      </p:cBhvr>
                                      <p:by x="150000" y="150000"/>
                                    </p:animScale>
                                  </p:childTnLst>
                                </p:cTn>
                              </p:par>
                              <p:par>
                                <p:cTn id="63" presetID="6" presetClass="emph" presetSubtype="0" fill="hold" grpId="1" nodeType="withEffect">
                                  <p:stCondLst>
                                    <p:cond delay="0"/>
                                  </p:stCondLst>
                                  <p:childTnLst>
                                    <p:animScale>
                                      <p:cBhvr>
                                        <p:cTn id="64" dur="500" fill="hold"/>
                                        <p:tgtEl>
                                          <p:spTgt spid="7">
                                            <p:graphicEl>
                                              <a:dgm id="{6EB14522-2743-4CB5-91B4-15F0701F9AC6}"/>
                                            </p:graphicEl>
                                          </p:spTgt>
                                        </p:tgtEl>
                                      </p:cBhvr>
                                      <p:by x="150000" y="150000"/>
                                    </p:animScale>
                                  </p:childTnLst>
                                </p:cTn>
                              </p:par>
                            </p:childTnLst>
                          </p:cTn>
                        </p:par>
                      </p:childTnLst>
                    </p:cTn>
                  </p:par>
                  <p:par>
                    <p:cTn id="65" fill="hold">
                      <p:stCondLst>
                        <p:cond delay="indefinite"/>
                      </p:stCondLst>
                      <p:childTnLst>
                        <p:par>
                          <p:cTn id="66" fill="hold">
                            <p:stCondLst>
                              <p:cond delay="0"/>
                            </p:stCondLst>
                            <p:childTnLst>
                              <p:par>
                                <p:cTn id="67" presetID="1" presetClass="emph" presetSubtype="2" fill="hold" grpId="0" nodeType="clickEffect">
                                  <p:stCondLst>
                                    <p:cond delay="0"/>
                                  </p:stCondLst>
                                  <p:childTnLst>
                                    <p:animClr clrSpc="rgb" dir="cw">
                                      <p:cBhvr>
                                        <p:cTn id="68" dur="10" fill="hold"/>
                                        <p:tgtEl>
                                          <p:spTgt spid="7">
                                            <p:graphicEl>
                                              <a:dgm id="{A367E247-1C1A-4483-8CC9-2109B8AD6B41}"/>
                                            </p:graphicEl>
                                          </p:spTgt>
                                        </p:tgtEl>
                                        <p:attrNameLst>
                                          <p:attrName>fillcolor</p:attrName>
                                        </p:attrNameLst>
                                      </p:cBhvr>
                                      <p:to>
                                        <a:schemeClr val="accent2"/>
                                      </p:to>
                                    </p:animClr>
                                    <p:set>
                                      <p:cBhvr>
                                        <p:cTn id="69" dur="10" fill="hold"/>
                                        <p:tgtEl>
                                          <p:spTgt spid="7">
                                            <p:graphicEl>
                                              <a:dgm id="{A367E247-1C1A-4483-8CC9-2109B8AD6B41}"/>
                                            </p:graphicEl>
                                          </p:spTgt>
                                        </p:tgtEl>
                                        <p:attrNameLst>
                                          <p:attrName>fill.type</p:attrName>
                                        </p:attrNameLst>
                                      </p:cBhvr>
                                      <p:to>
                                        <p:strVal val="solid"/>
                                      </p:to>
                                    </p:set>
                                    <p:set>
                                      <p:cBhvr>
                                        <p:cTn id="70" dur="10" fill="hold"/>
                                        <p:tgtEl>
                                          <p:spTgt spid="7">
                                            <p:graphicEl>
                                              <a:dgm id="{A367E247-1C1A-4483-8CC9-2109B8AD6B41}"/>
                                            </p:graphicEl>
                                          </p:spTgt>
                                        </p:tgtEl>
                                        <p:attrNameLst>
                                          <p:attrName>fill.on</p:attrName>
                                        </p:attrNameLst>
                                      </p:cBhvr>
                                      <p:to>
                                        <p:strVal val="true"/>
                                      </p:to>
                                    </p:set>
                                  </p:childTnLst>
                                </p:cTn>
                              </p:par>
                              <p:par>
                                <p:cTn id="71" presetID="1" presetClass="emph" presetSubtype="2" fill="hold" grpId="0" nodeType="withEffect">
                                  <p:stCondLst>
                                    <p:cond delay="0"/>
                                  </p:stCondLst>
                                  <p:childTnLst>
                                    <p:animClr clrSpc="rgb" dir="cw">
                                      <p:cBhvr>
                                        <p:cTn id="72" dur="10" fill="hold"/>
                                        <p:tgtEl>
                                          <p:spTgt spid="7">
                                            <p:graphicEl>
                                              <a:dgm id="{5E3A3654-37F4-48A8-BA9D-45D153420B0E}"/>
                                            </p:graphicEl>
                                          </p:spTgt>
                                        </p:tgtEl>
                                        <p:attrNameLst>
                                          <p:attrName>fillcolor</p:attrName>
                                        </p:attrNameLst>
                                      </p:cBhvr>
                                      <p:to>
                                        <a:schemeClr val="accent2"/>
                                      </p:to>
                                    </p:animClr>
                                    <p:set>
                                      <p:cBhvr>
                                        <p:cTn id="73" dur="10" fill="hold"/>
                                        <p:tgtEl>
                                          <p:spTgt spid="7">
                                            <p:graphicEl>
                                              <a:dgm id="{5E3A3654-37F4-48A8-BA9D-45D153420B0E}"/>
                                            </p:graphicEl>
                                          </p:spTgt>
                                        </p:tgtEl>
                                        <p:attrNameLst>
                                          <p:attrName>fill.type</p:attrName>
                                        </p:attrNameLst>
                                      </p:cBhvr>
                                      <p:to>
                                        <p:strVal val="solid"/>
                                      </p:to>
                                    </p:set>
                                    <p:set>
                                      <p:cBhvr>
                                        <p:cTn id="74" dur="10" fill="hold"/>
                                        <p:tgtEl>
                                          <p:spTgt spid="7">
                                            <p:graphicEl>
                                              <a:dgm id="{5E3A3654-37F4-48A8-BA9D-45D153420B0E}"/>
                                            </p:graphicEl>
                                          </p:spTgt>
                                        </p:tgtEl>
                                        <p:attrNameLst>
                                          <p:attrName>fill.on</p:attrName>
                                        </p:attrNameLst>
                                      </p:cBhvr>
                                      <p:to>
                                        <p:strVal val="true"/>
                                      </p:to>
                                    </p:set>
                                  </p:childTnLst>
                                </p:cTn>
                              </p:par>
                              <p:par>
                                <p:cTn id="75" presetID="6" presetClass="emph" presetSubtype="0" fill="hold" grpId="1" nodeType="withEffect">
                                  <p:stCondLst>
                                    <p:cond delay="0"/>
                                  </p:stCondLst>
                                  <p:childTnLst>
                                    <p:animScale>
                                      <p:cBhvr>
                                        <p:cTn id="76" dur="500" fill="hold"/>
                                        <p:tgtEl>
                                          <p:spTgt spid="7">
                                            <p:graphicEl>
                                              <a:dgm id="{A367E247-1C1A-4483-8CC9-2109B8AD6B41}"/>
                                            </p:graphicEl>
                                          </p:spTgt>
                                        </p:tgtEl>
                                      </p:cBhvr>
                                      <p:by x="150000" y="150000"/>
                                    </p:animScale>
                                  </p:childTnLst>
                                </p:cTn>
                              </p:par>
                              <p:par>
                                <p:cTn id="77" presetID="6" presetClass="emph" presetSubtype="0" fill="hold" grpId="1" nodeType="withEffect">
                                  <p:stCondLst>
                                    <p:cond delay="0"/>
                                  </p:stCondLst>
                                  <p:childTnLst>
                                    <p:animScale>
                                      <p:cBhvr>
                                        <p:cTn id="78" dur="500" fill="hold"/>
                                        <p:tgtEl>
                                          <p:spTgt spid="7">
                                            <p:graphicEl>
                                              <a:dgm id="{5E3A3654-37F4-48A8-BA9D-45D153420B0E}"/>
                                            </p:graphic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p:bldSub>
      </p:bldGraphic>
      <p:bldGraphic spid="7" grpId="1" uiExpand="1">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Dimensions of Service Quality</a:t>
            </a:r>
            <a:endParaRPr lang="en-IN" dirty="0"/>
          </a:p>
        </p:txBody>
      </p:sp>
      <p:sp>
        <p:nvSpPr>
          <p:cNvPr id="3" name="Text Placeholder 2"/>
          <p:cNvSpPr>
            <a:spLocks noGrp="1"/>
          </p:cNvSpPr>
          <p:nvPr>
            <p:ph type="body" idx="1"/>
          </p:nvPr>
        </p:nvSpPr>
        <p:spPr>
          <a:xfrm>
            <a:off x="0" y="971550"/>
            <a:ext cx="12192000" cy="5124450"/>
          </a:xfrm>
        </p:spPr>
        <p:txBody>
          <a:bodyPr>
            <a:normAutofit lnSpcReduction="10000"/>
          </a:bodyPr>
          <a:lstStyle/>
          <a:p>
            <a:pPr algn="just">
              <a:lnSpc>
                <a:spcPct val="110000"/>
              </a:lnSpc>
            </a:pPr>
            <a:r>
              <a:rPr lang="en-IN" dirty="0" err="1"/>
              <a:t>Parasuraman</a:t>
            </a:r>
            <a:r>
              <a:rPr lang="en-IN" dirty="0"/>
              <a:t> et al., (1988) provided five service dimensions in their SERVEQUAL model which can be used as criteria to judge service quality.</a:t>
            </a:r>
          </a:p>
          <a:p>
            <a:pPr algn="just">
              <a:lnSpc>
                <a:spcPct val="110000"/>
              </a:lnSpc>
            </a:pPr>
            <a:r>
              <a:rPr lang="en-IN" dirty="0"/>
              <a:t>Although these dimensions are not mutually exclusive, but provide a framework to understand what customers expect from a service provider.</a:t>
            </a:r>
          </a:p>
          <a:p>
            <a:pPr algn="just">
              <a:lnSpc>
                <a:spcPct val="110000"/>
              </a:lnSpc>
            </a:pPr>
            <a:r>
              <a:rPr lang="en-IN" b="1" dirty="0">
                <a:solidFill>
                  <a:srgbClr val="FF0000"/>
                </a:solidFill>
              </a:rPr>
              <a:t>Reliability:</a:t>
            </a:r>
            <a:r>
              <a:rPr lang="en-IN" dirty="0">
                <a:solidFill>
                  <a:srgbClr val="FF0000"/>
                </a:solidFill>
              </a:rPr>
              <a:t> </a:t>
            </a:r>
            <a:r>
              <a:rPr lang="en-IN" dirty="0"/>
              <a:t>The ability to perform the promised service consistently and accurately. </a:t>
            </a:r>
          </a:p>
          <a:p>
            <a:pPr marL="804863" algn="just">
              <a:lnSpc>
                <a:spcPct val="110000"/>
              </a:lnSpc>
              <a:buFont typeface="Wingdings" panose="05000000000000000000" pitchFamily="2" charset="2"/>
              <a:buChar char="Ø"/>
            </a:pPr>
            <a:r>
              <a:rPr lang="en-IN" b="1" dirty="0"/>
              <a:t>Ex:</a:t>
            </a:r>
            <a:r>
              <a:rPr lang="en-IN" dirty="0"/>
              <a:t> A proper query reply via email should be sent to the customer within a specified time period.</a:t>
            </a:r>
          </a:p>
          <a:p>
            <a:pPr indent="-371475" algn="just">
              <a:lnSpc>
                <a:spcPct val="110000"/>
              </a:lnSpc>
              <a:buFont typeface="Arial" panose="020B0604020202020204" pitchFamily="34" charset="0"/>
              <a:buChar char="•"/>
            </a:pPr>
            <a:r>
              <a:rPr lang="en-IN" b="1" dirty="0">
                <a:solidFill>
                  <a:srgbClr val="FF0000"/>
                </a:solidFill>
              </a:rPr>
              <a:t>Responsiveness:</a:t>
            </a:r>
            <a:r>
              <a:rPr lang="en-IN" dirty="0"/>
              <a:t> The willingness to help customers and provide prompt service.</a:t>
            </a:r>
          </a:p>
          <a:p>
            <a:pPr marL="804863" algn="just">
              <a:lnSpc>
                <a:spcPct val="110000"/>
              </a:lnSpc>
              <a:buFont typeface="Wingdings" panose="05000000000000000000" pitchFamily="2" charset="2"/>
              <a:buChar char="Ø"/>
            </a:pPr>
            <a:r>
              <a:rPr lang="en-IN" b="1" dirty="0"/>
              <a:t>Ex: </a:t>
            </a:r>
            <a:r>
              <a:rPr lang="en-IN" dirty="0"/>
              <a:t>Avoid keeping the customer waiting for no apparent reason.</a:t>
            </a:r>
          </a:p>
          <a:p>
            <a:pPr algn="just"/>
            <a:endParaRPr lang="en-IN" dirty="0"/>
          </a:p>
        </p:txBody>
      </p:sp>
      <p:sp>
        <p:nvSpPr>
          <p:cNvPr id="4" name="Date Placeholder 3"/>
          <p:cNvSpPr>
            <a:spLocks noGrp="1"/>
          </p:cNvSpPr>
          <p:nvPr>
            <p:ph type="dt" idx="10"/>
          </p:nvPr>
        </p:nvSpPr>
        <p:spPr/>
        <p:txBody>
          <a:bodyPr/>
          <a:lstStyle/>
          <a:p>
            <a:fld id="{D1FBB12C-6AF2-404C-B802-656F1A988312}" type="datetime1">
              <a:rPr lang="en-IN" smtClean="0"/>
              <a:pPr/>
              <a:t>17-12-2025</a:t>
            </a:fld>
            <a:endParaRPr lang="en-IN" dirty="0"/>
          </a:p>
        </p:txBody>
      </p:sp>
      <p:sp>
        <p:nvSpPr>
          <p:cNvPr id="5" name="Footer Placeholder 4"/>
          <p:cNvSpPr>
            <a:spLocks noGrp="1"/>
          </p:cNvSpPr>
          <p:nvPr>
            <p:ph type="ftr" idx="11"/>
          </p:nvPr>
        </p:nvSpPr>
        <p:spPr/>
        <p:txBody>
          <a:bodyPr/>
          <a:lstStyle/>
          <a:p>
            <a:r>
              <a:rPr lang="en-IN"/>
              <a:t>Dr. Narpat Ram Sangwa</a:t>
            </a:r>
            <a:endParaRPr lang="en-IN" dirty="0"/>
          </a:p>
        </p:txBody>
      </p:sp>
      <p:sp>
        <p:nvSpPr>
          <p:cNvPr id="6" name="Slide Number Placeholder 5"/>
          <p:cNvSpPr>
            <a:spLocks noGrp="1"/>
          </p:cNvSpPr>
          <p:nvPr>
            <p:ph type="sldNum" idx="12"/>
          </p:nvPr>
        </p:nvSpPr>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9225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2762</TotalTime>
  <Words>3472</Words>
  <Application>Microsoft Office PowerPoint</Application>
  <PresentationFormat>Widescreen</PresentationFormat>
  <Paragraphs>640</Paragraphs>
  <Slides>65</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3" baseType="lpstr">
      <vt:lpstr>Cambria Math</vt:lpstr>
      <vt:lpstr>Arial</vt:lpstr>
      <vt:lpstr>Century Gothic</vt:lpstr>
      <vt:lpstr>Calibri</vt:lpstr>
      <vt:lpstr>Times New Roman</vt:lpstr>
      <vt:lpstr>Wingdings</vt:lpstr>
      <vt:lpstr>Office</vt:lpstr>
      <vt:lpstr>Equation</vt:lpstr>
      <vt:lpstr>PowerPoint Presentation</vt:lpstr>
      <vt:lpstr>Learnings</vt:lpstr>
      <vt:lpstr>Quality</vt:lpstr>
      <vt:lpstr>Quality</vt:lpstr>
      <vt:lpstr>Perspectives on Quality</vt:lpstr>
      <vt:lpstr>Dimensions of Product Quality</vt:lpstr>
      <vt:lpstr>Dimensions of Product Quality</vt:lpstr>
      <vt:lpstr>Dimensions of Service Quality</vt:lpstr>
      <vt:lpstr>Dimensions of Service Quality</vt:lpstr>
      <vt:lpstr>Dimensions of Service Quality</vt:lpstr>
      <vt:lpstr>Quality Management</vt:lpstr>
      <vt:lpstr>Evolution of Quality management</vt:lpstr>
      <vt:lpstr>Evolution of Quality Management</vt:lpstr>
      <vt:lpstr>Quality Guru’s Contribution</vt:lpstr>
      <vt:lpstr>Cost of Quality</vt:lpstr>
      <vt:lpstr>Cost of Quality</vt:lpstr>
      <vt:lpstr>Cost of Quality</vt:lpstr>
      <vt:lpstr>Major Categories of Quality Costs</vt:lpstr>
      <vt:lpstr>Major Categories of Quality Costs </vt:lpstr>
      <vt:lpstr>Major Categories of Quality Costs</vt:lpstr>
      <vt:lpstr>Cost of Quality Curve</vt:lpstr>
      <vt:lpstr>Cost of Quality Reporting Matrix</vt:lpstr>
      <vt:lpstr>Quality Control Tools </vt:lpstr>
      <vt:lpstr>Process Flowchart</vt:lpstr>
      <vt:lpstr>Process Flowchart</vt:lpstr>
      <vt:lpstr>Process Flowchart</vt:lpstr>
      <vt:lpstr>Check Sheets</vt:lpstr>
      <vt:lpstr>Check Sheets</vt:lpstr>
      <vt:lpstr>Histogram</vt:lpstr>
      <vt:lpstr>Histogram</vt:lpstr>
      <vt:lpstr>Pareto Chart</vt:lpstr>
      <vt:lpstr>Pareto Chart</vt:lpstr>
      <vt:lpstr>Pareto Chart</vt:lpstr>
      <vt:lpstr>Pareto Chart</vt:lpstr>
      <vt:lpstr>Cause and Effect Diagram</vt:lpstr>
      <vt:lpstr>Cause and Effect Diagram</vt:lpstr>
      <vt:lpstr>Control Charts</vt:lpstr>
      <vt:lpstr>Scatter Diagram</vt:lpstr>
      <vt:lpstr>Scatter Diagram</vt:lpstr>
      <vt:lpstr>What is Quality Control?</vt:lpstr>
      <vt:lpstr>Approaches to Quality Assurance</vt:lpstr>
      <vt:lpstr>Acceptance Sampling and Process Control</vt:lpstr>
      <vt:lpstr>Exercise for Inspection </vt:lpstr>
      <vt:lpstr>Count Letter “F”</vt:lpstr>
      <vt:lpstr>Inspection</vt:lpstr>
      <vt:lpstr>How Much to Inspect</vt:lpstr>
      <vt:lpstr>How Often to Inspect</vt:lpstr>
      <vt:lpstr>Where to Inspect in the Process</vt:lpstr>
      <vt:lpstr>Example of Inspection at a Hotel/Motel</vt:lpstr>
      <vt:lpstr>Off-Site versus On-Site Inspection</vt:lpstr>
      <vt:lpstr>Process Variability</vt:lpstr>
      <vt:lpstr>Variation</vt:lpstr>
      <vt:lpstr>Sampling and Sampling Distribution</vt:lpstr>
      <vt:lpstr>Sampling and Sampling Distribution</vt:lpstr>
      <vt:lpstr>Control Charts: The Voice of the Process</vt:lpstr>
      <vt:lpstr>Control Chart and Control Limits</vt:lpstr>
      <vt:lpstr>Control Limits</vt:lpstr>
      <vt:lpstr>Control Limits</vt:lpstr>
      <vt:lpstr>Control Limits</vt:lpstr>
      <vt:lpstr>Control Limits</vt:lpstr>
      <vt:lpstr>Control Limits</vt:lpstr>
      <vt:lpstr>Factors for Three Sigma Control Charts</vt:lpstr>
      <vt:lpstr>Factors for Three Sigma Control Charts</vt:lpstr>
      <vt:lpstr>Selecting Control Charts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Matthias Thomitzek</dc:creator>
  <cp:lastModifiedBy>Narpat Sangwa</cp:lastModifiedBy>
  <cp:revision>180</cp:revision>
  <dcterms:created xsi:type="dcterms:W3CDTF">2020-03-31T09:12:54Z</dcterms:created>
  <dcterms:modified xsi:type="dcterms:W3CDTF">2025-12-17T04:08:39Z</dcterms:modified>
</cp:coreProperties>
</file>